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  <p:sldId id="257" r:id="rId4"/>
    <p:sldId id="260" r:id="rId5"/>
    <p:sldId id="265" r:id="rId6"/>
    <p:sldId id="259" r:id="rId7"/>
    <p:sldId id="25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4DAFC2-EA18-4316-9873-3F6F6AB60C5B}" type="datetimeFigureOut">
              <a:rPr lang="ru-RU" smtClean="0"/>
              <a:pPr/>
              <a:t>18.11.2011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07E2D8-E149-444A-94CC-65E4B1C063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214818"/>
            <a:ext cx="52149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Трансформатор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37528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81439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Застосування в джерелах струму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uk-UA" sz="2000" dirty="0" smtClean="0">
                <a:solidFill>
                  <a:srgbClr val="0070C0"/>
                </a:solidFill>
              </a:rPr>
              <a:t>Компактний трансформатор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uk-UA" sz="2000" dirty="0" smtClean="0"/>
              <a:t> Для живлення різних вузлів електроприладів потрібні найрізноманітніші напруги. Наприклад, у телевізорі використовуються напруги від 5 вольт, для живлення мікросхем і транзисторів, до 20 кіловольт, для живлення анода кінескопа. Усі ці напруги одержуються за допомогою трансформаторів (напруга 5 вольт за допомогою мережного трансформатора, напруга 20 кВ за допомогою рядкового трансформатора). У комп'ютері також необхідні напруги 5 і 12 вольт для живлення різних блоків. Усі ці напруги перетворяться з напруги електричної мережі за допомогою трансформатора з багатьма вторинними обмотками. </a:t>
            </a:r>
            <a:endParaRPr lang="ru-RU" sz="2000" dirty="0" smtClean="0"/>
          </a:p>
          <a:p>
            <a:r>
              <a:rPr lang="uk-UA" sz="2000" dirty="0" smtClean="0"/>
              <a:t> </a:t>
            </a:r>
            <a:endParaRPr lang="ru-RU" sz="2000" dirty="0" smtClean="0"/>
          </a:p>
          <a:p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0"/>
            <a:ext cx="185735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14818"/>
            <a:ext cx="464347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492919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Трансформаторні модулі, розроблені для інтернет телефонії й мереж Ethernet. </a:t>
            </a:r>
            <a:endParaRPr lang="ru-RU" dirty="0" smtClean="0"/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1000108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Прилад призначений для перетворення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U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та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I</a:t>
            </a:r>
            <a:r>
              <a:rPr lang="uk-UA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змінного струму називають трансформатором.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2143140" cy="150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00306"/>
            <a:ext cx="39528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1214422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Фізичні процеси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які протікають в трансформаторах.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Поясніть фізичні процеси,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які протікають в трансформаторі, при проходженні в первинній обмотці змінного струму.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Первинна котушка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:  ~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струм створює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~ магнітне поле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uk-UA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Осердя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посилює магнітне поле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яке пронизує вторинну обмотку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Вторинна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обмотка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~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магнітне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поле створює індукційний струм, напруга якого залежить від кількості витків.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3578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4572008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Будова трансформатора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Дві котушки з різною кількістю витків надіті на стальне осердя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Котушка, підключена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до джерела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lang="ru-RU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первинна котушка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( N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U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I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Котушка підключена до споживача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– вторинна котушка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( N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U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I</a:t>
            </a:r>
            <a:r>
              <a:rPr kumimoji="0" lang="en-US" b="0" i="1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 кількість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витків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 напруга.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-сила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струму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357422" y="2143116"/>
          <a:ext cx="4000528" cy="1285884"/>
        </p:xfrm>
        <a:graphic>
          <a:graphicData uri="http://schemas.openxmlformats.org/presentationml/2006/ole">
            <p:oleObj spid="_x0000_s21506" name="Формула" r:id="rId3" imgW="1206500" imgH="4318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42976" y="1285860"/>
            <a:ext cx="4989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Коефіцієнт трансформації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071538" y="5143512"/>
            <a:ext cx="3337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42910" y="4286256"/>
            <a:ext cx="835824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Висновок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якщо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&gt;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або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&gt;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підсилює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2).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&gt;1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, якщо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або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&lt;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послаблює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85852" y="2714620"/>
          <a:ext cx="3091315" cy="1214446"/>
        </p:xfrm>
        <a:graphic>
          <a:graphicData uri="http://schemas.openxmlformats.org/presentationml/2006/ole">
            <p:oleObj spid="_x0000_s15362" name="Формула" r:id="rId3" imgW="723586" imgH="444307" progId="Equation.3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307181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ККД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=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256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1,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потужність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32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4)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Для трансформатора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виконується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умова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214546" y="1928802"/>
            <a:ext cx="4143404" cy="11287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I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≈I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786190"/>
            <a:ext cx="7500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3)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В скільки разів трансформатор збільшує напругу в стільки ж разів зменшує силу струму.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89844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Трансформа́тор Те́сли — єдине з винаходів Миколи Тесли, що носять його ім'я сьогодні. Це класичний резонансний трансформатор, що створює  високу напругу при високій частоті. Вона використовувалась Теслой у декількох випадках і варіаціях для його експериментів. «Трансформатор Тесли» також відомий за назвою «котушка Тесли» (англ. Tesla coil). У Росії часто використовують наступні скорочення: ТС ( від Tesla coil), </a:t>
            </a:r>
            <a:r>
              <a:rPr lang="uk-UA" dirty="0" err="1" smtClean="0"/>
              <a:t>КТ</a:t>
            </a:r>
            <a:r>
              <a:rPr lang="uk-UA" dirty="0" smtClean="0"/>
              <a:t> (котушка Тесли), просто тесла й навіть ласково — катька. Прилад був створено 22 вересня 1896 року й заявлений патентом № 568176 від 22 квітня 1896 року «Апарат для виробництва електричних струмів високої частоти й потенціалу». 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357694"/>
            <a:ext cx="4286280" cy="19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30956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643314"/>
            <a:ext cx="3424240" cy="29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214290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 </a:t>
            </a:r>
            <a:endParaRPr lang="ru-RU" dirty="0" smtClean="0"/>
          </a:p>
          <a:p>
            <a:pPr algn="just"/>
            <a:r>
              <a:rPr lang="uk-UA" dirty="0" smtClean="0">
                <a:solidFill>
                  <a:srgbClr val="FF0000"/>
                </a:solidFill>
              </a:rPr>
              <a:t>Застосування в електромережах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uk-UA" dirty="0" smtClean="0"/>
              <a:t>Оскільки втрати на нагрівання проведення пропорційні квадрату струму через проведення, при передачі електроенергії на велику відстань вигідно використовувати дуже великі напруги й невеликі струми. З міркувань безпеки й для зменшення маси ізоляції в побуті бажано використовувати не настільки великі напруги. Тому для найбільш вигідного транспортування електроенергії в електромережі багаторазово застосовують трансформатори: спочатку для підвищення напруги генераторів на електростанціях перед транспортуванням електроенергії, а потім для зниження напруги лінії електропередач до прийнятного для споживачів рівня. </a:t>
            </a:r>
            <a:endParaRPr lang="ru-RU" dirty="0" smtClean="0"/>
          </a:p>
          <a:p>
            <a:pPr algn="just"/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439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Admin</cp:lastModifiedBy>
  <cp:revision>14</cp:revision>
  <dcterms:created xsi:type="dcterms:W3CDTF">2008-11-12T19:42:32Z</dcterms:created>
  <dcterms:modified xsi:type="dcterms:W3CDTF">2011-11-18T16:08:46Z</dcterms:modified>
</cp:coreProperties>
</file>