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DD4"/>
    <a:srgbClr val="E23CCE"/>
    <a:srgbClr val="E79DE2"/>
    <a:srgbClr val="43DB47"/>
    <a:srgbClr val="5746D8"/>
    <a:srgbClr val="48DD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BB109-F63B-4378-80A1-D6461ADF16F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CD86D-16F4-403B-A0AD-C031BB8EECB8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Impact" pitchFamily="34" charset="0"/>
            </a:rPr>
            <a:t>1</a:t>
          </a:r>
          <a:endParaRPr lang="ru-RU" b="1" dirty="0">
            <a:solidFill>
              <a:srgbClr val="002060"/>
            </a:solidFill>
            <a:latin typeface="Impact" pitchFamily="34" charset="0"/>
          </a:endParaRPr>
        </a:p>
      </dgm:t>
    </dgm:pt>
    <dgm:pt modelId="{988E35A1-C1A3-44E6-A3D9-054300F112EE}" type="parTrans" cxnId="{2001712A-9F0D-404B-86E3-20C8E610C7C5}">
      <dgm:prSet/>
      <dgm:spPr/>
      <dgm:t>
        <a:bodyPr/>
        <a:lstStyle/>
        <a:p>
          <a:endParaRPr lang="ru-RU"/>
        </a:p>
      </dgm:t>
    </dgm:pt>
    <dgm:pt modelId="{239A936B-4EC7-4EB8-9DE9-6E48A1B5881F}" type="sibTrans" cxnId="{2001712A-9F0D-404B-86E3-20C8E610C7C5}">
      <dgm:prSet/>
      <dgm:spPr/>
      <dgm:t>
        <a:bodyPr/>
        <a:lstStyle/>
        <a:p>
          <a:endParaRPr lang="ru-RU"/>
        </a:p>
      </dgm:t>
    </dgm:pt>
    <dgm:pt modelId="{E1B6A6C9-F463-496D-AE22-B732022F3A11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i="0" dirty="0" smtClean="0">
              <a:solidFill>
                <a:schemeClr val="tx1"/>
              </a:solidFill>
            </a:rPr>
            <a:t>Однорідні члени речення</a:t>
          </a:r>
          <a:endParaRPr lang="ru-RU" b="1" i="0" dirty="0">
            <a:solidFill>
              <a:schemeClr val="tx1"/>
            </a:solidFill>
          </a:endParaRPr>
        </a:p>
      </dgm:t>
    </dgm:pt>
    <dgm:pt modelId="{42E1CF5F-C7E8-4930-8D7F-7428CB86DD07}" type="parTrans" cxnId="{8B3347E5-F2F8-4B30-AB08-6B4EB056CBE5}">
      <dgm:prSet/>
      <dgm:spPr/>
      <dgm:t>
        <a:bodyPr/>
        <a:lstStyle/>
        <a:p>
          <a:endParaRPr lang="ru-RU" dirty="0"/>
        </a:p>
      </dgm:t>
    </dgm:pt>
    <dgm:pt modelId="{682F8620-5799-40DC-A46E-5DF990024A2D}" type="sibTrans" cxnId="{8B3347E5-F2F8-4B30-AB08-6B4EB056CBE5}">
      <dgm:prSet/>
      <dgm:spPr/>
      <dgm:t>
        <a:bodyPr/>
        <a:lstStyle/>
        <a:p>
          <a:endParaRPr lang="ru-RU"/>
        </a:p>
      </dgm:t>
    </dgm:pt>
    <dgm:pt modelId="{744CD0FE-022E-4919-9EC0-35A032E0FD8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Синтаксична роль</a:t>
          </a:r>
          <a:endParaRPr lang="ru-RU" b="1" dirty="0">
            <a:solidFill>
              <a:schemeClr val="tx1"/>
            </a:solidFill>
          </a:endParaRPr>
        </a:p>
      </dgm:t>
    </dgm:pt>
    <dgm:pt modelId="{33DADB17-959C-4487-AE52-10BA2E30D5DB}" type="parTrans" cxnId="{45740A5A-C142-434B-A1A0-00391F92ECF3}">
      <dgm:prSet/>
      <dgm:spPr/>
      <dgm:t>
        <a:bodyPr/>
        <a:lstStyle/>
        <a:p>
          <a:endParaRPr lang="ru-RU" dirty="0"/>
        </a:p>
      </dgm:t>
    </dgm:pt>
    <dgm:pt modelId="{7DEA02FA-4C41-454C-9479-FB0FD4899002}" type="sibTrans" cxnId="{45740A5A-C142-434B-A1A0-00391F92ECF3}">
      <dgm:prSet/>
      <dgm:spPr/>
      <dgm:t>
        <a:bodyPr/>
        <a:lstStyle/>
        <a:p>
          <a:endParaRPr lang="ru-RU"/>
        </a:p>
      </dgm:t>
    </dgm:pt>
    <dgm:pt modelId="{45A191A4-C97E-48FB-B6D8-E987F14739F7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</a:t>
          </a:r>
          <a:r>
            <a:rPr lang="en-US" b="1" dirty="0" smtClean="0">
              <a:solidFill>
                <a:schemeClr val="tx1"/>
              </a:solidFill>
            </a:rPr>
            <a:t>’</a:t>
          </a:r>
          <a:r>
            <a:rPr lang="uk-UA" b="1" dirty="0" smtClean="0">
              <a:solidFill>
                <a:schemeClr val="tx1"/>
              </a:solidFill>
            </a:rPr>
            <a:t>язок з одним членом речення</a:t>
          </a:r>
          <a:endParaRPr lang="ru-RU" b="1" dirty="0">
            <a:solidFill>
              <a:schemeClr val="tx1"/>
            </a:solidFill>
          </a:endParaRPr>
        </a:p>
      </dgm:t>
    </dgm:pt>
    <dgm:pt modelId="{7309B4E8-160E-4776-942D-CC30F62B6C74}" type="parTrans" cxnId="{D24045E6-C7FF-4046-926A-C8A5CAED2E40}">
      <dgm:prSet/>
      <dgm:spPr/>
      <dgm:t>
        <a:bodyPr/>
        <a:lstStyle/>
        <a:p>
          <a:endParaRPr lang="ru-RU" dirty="0"/>
        </a:p>
      </dgm:t>
    </dgm:pt>
    <dgm:pt modelId="{94CF9E12-9DB7-451D-B852-6B9ED2A955D3}" type="sibTrans" cxnId="{D24045E6-C7FF-4046-926A-C8A5CAED2E40}">
      <dgm:prSet/>
      <dgm:spPr/>
      <dgm:t>
        <a:bodyPr/>
        <a:lstStyle/>
        <a:p>
          <a:endParaRPr lang="ru-RU"/>
        </a:p>
      </dgm:t>
    </dgm:pt>
    <dgm:pt modelId="{8D396AEA-02A9-4A18-BF57-0194836EE7CF}">
      <dgm:prSet phldrT="[Текст]"/>
      <dgm:spPr>
        <a:solidFill>
          <a:srgbClr val="48DD41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Відповідають на питання</a:t>
          </a:r>
          <a:endParaRPr lang="ru-RU" b="1" dirty="0">
            <a:solidFill>
              <a:schemeClr val="tx1"/>
            </a:solidFill>
          </a:endParaRPr>
        </a:p>
      </dgm:t>
    </dgm:pt>
    <dgm:pt modelId="{ECDA68E7-AC91-4AF4-8036-F7FBCB4A53C7}" type="parTrans" cxnId="{FA5E1D55-A912-4B13-AD98-C6F8A87B2427}">
      <dgm:prSet/>
      <dgm:spPr/>
      <dgm:t>
        <a:bodyPr/>
        <a:lstStyle/>
        <a:p>
          <a:endParaRPr lang="ru-RU" dirty="0"/>
        </a:p>
      </dgm:t>
    </dgm:pt>
    <dgm:pt modelId="{E5C9DE0E-73D0-43DC-95E1-1973953D5754}" type="sibTrans" cxnId="{FA5E1D55-A912-4B13-AD98-C6F8A87B2427}">
      <dgm:prSet/>
      <dgm:spPr/>
      <dgm:t>
        <a:bodyPr/>
        <a:lstStyle/>
        <a:p>
          <a:endParaRPr lang="ru-RU"/>
        </a:p>
      </dgm:t>
    </dgm:pt>
    <dgm:pt modelId="{FD8D1284-C0A7-42E6-9495-6198C04E959B}" type="pres">
      <dgm:prSet presAssocID="{DC5BB109-F63B-4378-80A1-D6461ADF16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B72FC-925C-4D96-8A83-FDC0F1698977}" type="pres">
      <dgm:prSet presAssocID="{57ECD86D-16F4-403B-A0AD-C031BB8EECB8}" presName="centerShape" presStyleLbl="node0" presStyleIdx="0" presStyleCnt="1"/>
      <dgm:spPr/>
      <dgm:t>
        <a:bodyPr/>
        <a:lstStyle/>
        <a:p>
          <a:endParaRPr lang="ru-RU"/>
        </a:p>
      </dgm:t>
    </dgm:pt>
    <dgm:pt modelId="{67913FA8-4559-427D-9EC5-446098DF2CE2}" type="pres">
      <dgm:prSet presAssocID="{42E1CF5F-C7E8-4930-8D7F-7428CB86DD0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50DF9DD-735C-4ECA-966E-F54668CFB304}" type="pres">
      <dgm:prSet presAssocID="{42E1CF5F-C7E8-4930-8D7F-7428CB86DD0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51CC214-1BC6-40FE-A816-43BEA6DFB980}" type="pres">
      <dgm:prSet presAssocID="{E1B6A6C9-F463-496D-AE22-B732022F3A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5DF4-309B-46AB-8BFB-F0C233FB9465}" type="pres">
      <dgm:prSet presAssocID="{33DADB17-959C-4487-AE52-10BA2E30D5D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1E3EC21-48AB-4BDC-AB10-AC9367D0025B}" type="pres">
      <dgm:prSet presAssocID="{33DADB17-959C-4487-AE52-10BA2E30D5D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34A3736-E5F0-411F-9F66-9061766637DC}" type="pres">
      <dgm:prSet presAssocID="{744CD0FE-022E-4919-9EC0-35A032E0FD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D3B28-C88A-4EAD-8AC6-A1509FB5EABE}" type="pres">
      <dgm:prSet presAssocID="{7309B4E8-160E-4776-942D-CC30F62B6C7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1A87CCA-9357-4B4B-84A7-3AEE43FFB0AF}" type="pres">
      <dgm:prSet presAssocID="{7309B4E8-160E-4776-942D-CC30F62B6C7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DE2601B-FD70-4565-9ACD-96E11C9AF48F}" type="pres">
      <dgm:prSet presAssocID="{45A191A4-C97E-48FB-B6D8-E987F14739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ECA2A-C526-4B31-A358-64D326CD62A1}" type="pres">
      <dgm:prSet presAssocID="{ECDA68E7-AC91-4AF4-8036-F7FBCB4A53C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5C3DB8F-95AD-4235-8103-2B9B1CD7F43C}" type="pres">
      <dgm:prSet presAssocID="{ECDA68E7-AC91-4AF4-8036-F7FBCB4A53C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45A27DE-5186-454A-A231-86A2E07207D3}" type="pres">
      <dgm:prSet presAssocID="{8D396AEA-02A9-4A18-BF57-0194836EE7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CC6F3-FCBA-45CA-89E6-22F2569485D2}" type="presOf" srcId="{ECDA68E7-AC91-4AF4-8036-F7FBCB4A53C7}" destId="{1C8ECA2A-C526-4B31-A358-64D326CD62A1}" srcOrd="0" destOrd="0" presId="urn:microsoft.com/office/officeart/2005/8/layout/radial5"/>
    <dgm:cxn modelId="{C342E250-665D-4905-AD37-CD183429A513}" type="presOf" srcId="{7309B4E8-160E-4776-942D-CC30F62B6C74}" destId="{31A87CCA-9357-4B4B-84A7-3AEE43FFB0AF}" srcOrd="1" destOrd="0" presId="urn:microsoft.com/office/officeart/2005/8/layout/radial5"/>
    <dgm:cxn modelId="{CAC58281-D351-4332-B399-74C0E809E543}" type="presOf" srcId="{57ECD86D-16F4-403B-A0AD-C031BB8EECB8}" destId="{2D3B72FC-925C-4D96-8A83-FDC0F1698977}" srcOrd="0" destOrd="0" presId="urn:microsoft.com/office/officeart/2005/8/layout/radial5"/>
    <dgm:cxn modelId="{F0A647E7-E3CA-4E68-94F7-51627BB9A927}" type="presOf" srcId="{33DADB17-959C-4487-AE52-10BA2E30D5DB}" destId="{A7BC5DF4-309B-46AB-8BFB-F0C233FB9465}" srcOrd="0" destOrd="0" presId="urn:microsoft.com/office/officeart/2005/8/layout/radial5"/>
    <dgm:cxn modelId="{45740A5A-C142-434B-A1A0-00391F92ECF3}" srcId="{57ECD86D-16F4-403B-A0AD-C031BB8EECB8}" destId="{744CD0FE-022E-4919-9EC0-35A032E0FD83}" srcOrd="1" destOrd="0" parTransId="{33DADB17-959C-4487-AE52-10BA2E30D5DB}" sibTransId="{7DEA02FA-4C41-454C-9479-FB0FD4899002}"/>
    <dgm:cxn modelId="{D24045E6-C7FF-4046-926A-C8A5CAED2E40}" srcId="{57ECD86D-16F4-403B-A0AD-C031BB8EECB8}" destId="{45A191A4-C97E-48FB-B6D8-E987F14739F7}" srcOrd="2" destOrd="0" parTransId="{7309B4E8-160E-4776-942D-CC30F62B6C74}" sibTransId="{94CF9E12-9DB7-451D-B852-6B9ED2A955D3}"/>
    <dgm:cxn modelId="{2001712A-9F0D-404B-86E3-20C8E610C7C5}" srcId="{DC5BB109-F63B-4378-80A1-D6461ADF16F4}" destId="{57ECD86D-16F4-403B-A0AD-C031BB8EECB8}" srcOrd="0" destOrd="0" parTransId="{988E35A1-C1A3-44E6-A3D9-054300F112EE}" sibTransId="{239A936B-4EC7-4EB8-9DE9-6E48A1B5881F}"/>
    <dgm:cxn modelId="{F8BFCD4D-4C94-440B-AAFF-F002333CADF4}" type="presOf" srcId="{7309B4E8-160E-4776-942D-CC30F62B6C74}" destId="{629D3B28-C88A-4EAD-8AC6-A1509FB5EABE}" srcOrd="0" destOrd="0" presId="urn:microsoft.com/office/officeart/2005/8/layout/radial5"/>
    <dgm:cxn modelId="{8B3347E5-F2F8-4B30-AB08-6B4EB056CBE5}" srcId="{57ECD86D-16F4-403B-A0AD-C031BB8EECB8}" destId="{E1B6A6C9-F463-496D-AE22-B732022F3A11}" srcOrd="0" destOrd="0" parTransId="{42E1CF5F-C7E8-4930-8D7F-7428CB86DD07}" sibTransId="{682F8620-5799-40DC-A46E-5DF990024A2D}"/>
    <dgm:cxn modelId="{05105EBF-8B13-47F6-A7F4-7D267857CE43}" type="presOf" srcId="{42E1CF5F-C7E8-4930-8D7F-7428CB86DD07}" destId="{67913FA8-4559-427D-9EC5-446098DF2CE2}" srcOrd="0" destOrd="0" presId="urn:microsoft.com/office/officeart/2005/8/layout/radial5"/>
    <dgm:cxn modelId="{42A15D90-DDB9-4D44-BDE0-02F12D706851}" type="presOf" srcId="{42E1CF5F-C7E8-4930-8D7F-7428CB86DD07}" destId="{D50DF9DD-735C-4ECA-966E-F54668CFB304}" srcOrd="1" destOrd="0" presId="urn:microsoft.com/office/officeart/2005/8/layout/radial5"/>
    <dgm:cxn modelId="{63893BBA-2377-410A-A6FC-CACD2453F44F}" type="presOf" srcId="{45A191A4-C97E-48FB-B6D8-E987F14739F7}" destId="{9DE2601B-FD70-4565-9ACD-96E11C9AF48F}" srcOrd="0" destOrd="0" presId="urn:microsoft.com/office/officeart/2005/8/layout/radial5"/>
    <dgm:cxn modelId="{71376856-8B3C-4674-BB21-F7CD362BDA2D}" type="presOf" srcId="{33DADB17-959C-4487-AE52-10BA2E30D5DB}" destId="{F1E3EC21-48AB-4BDC-AB10-AC9367D0025B}" srcOrd="1" destOrd="0" presId="urn:microsoft.com/office/officeart/2005/8/layout/radial5"/>
    <dgm:cxn modelId="{6E238A21-DD90-4A31-90A7-AA1A635D4CE3}" type="presOf" srcId="{744CD0FE-022E-4919-9EC0-35A032E0FD83}" destId="{234A3736-E5F0-411F-9F66-9061766637DC}" srcOrd="0" destOrd="0" presId="urn:microsoft.com/office/officeart/2005/8/layout/radial5"/>
    <dgm:cxn modelId="{B9CA6720-2CF9-4ABD-B2E0-034F52CC91A9}" type="presOf" srcId="{DC5BB109-F63B-4378-80A1-D6461ADF16F4}" destId="{FD8D1284-C0A7-42E6-9495-6198C04E959B}" srcOrd="0" destOrd="0" presId="urn:microsoft.com/office/officeart/2005/8/layout/radial5"/>
    <dgm:cxn modelId="{0F53A8E6-0487-46D1-BAA5-4192621A8B1C}" type="presOf" srcId="{E1B6A6C9-F463-496D-AE22-B732022F3A11}" destId="{851CC214-1BC6-40FE-A816-43BEA6DFB980}" srcOrd="0" destOrd="0" presId="urn:microsoft.com/office/officeart/2005/8/layout/radial5"/>
    <dgm:cxn modelId="{34470132-6278-4C40-8576-88B84B8D9C9E}" type="presOf" srcId="{ECDA68E7-AC91-4AF4-8036-F7FBCB4A53C7}" destId="{15C3DB8F-95AD-4235-8103-2B9B1CD7F43C}" srcOrd="1" destOrd="0" presId="urn:microsoft.com/office/officeart/2005/8/layout/radial5"/>
    <dgm:cxn modelId="{78409F86-3D7B-49E0-A748-18149817B361}" type="presOf" srcId="{8D396AEA-02A9-4A18-BF57-0194836EE7CF}" destId="{945A27DE-5186-454A-A231-86A2E07207D3}" srcOrd="0" destOrd="0" presId="urn:microsoft.com/office/officeart/2005/8/layout/radial5"/>
    <dgm:cxn modelId="{FA5E1D55-A912-4B13-AD98-C6F8A87B2427}" srcId="{57ECD86D-16F4-403B-A0AD-C031BB8EECB8}" destId="{8D396AEA-02A9-4A18-BF57-0194836EE7CF}" srcOrd="3" destOrd="0" parTransId="{ECDA68E7-AC91-4AF4-8036-F7FBCB4A53C7}" sibTransId="{E5C9DE0E-73D0-43DC-95E1-1973953D5754}"/>
    <dgm:cxn modelId="{F48C7E03-2A29-4534-BFDE-113D4ADD7639}" type="presParOf" srcId="{FD8D1284-C0A7-42E6-9495-6198C04E959B}" destId="{2D3B72FC-925C-4D96-8A83-FDC0F1698977}" srcOrd="0" destOrd="0" presId="urn:microsoft.com/office/officeart/2005/8/layout/radial5"/>
    <dgm:cxn modelId="{87DB38EE-14FB-4F27-92F4-355B726B83F7}" type="presParOf" srcId="{FD8D1284-C0A7-42E6-9495-6198C04E959B}" destId="{67913FA8-4559-427D-9EC5-446098DF2CE2}" srcOrd="1" destOrd="0" presId="urn:microsoft.com/office/officeart/2005/8/layout/radial5"/>
    <dgm:cxn modelId="{201524AD-09B7-4248-9AA6-DB5E98F56809}" type="presParOf" srcId="{67913FA8-4559-427D-9EC5-446098DF2CE2}" destId="{D50DF9DD-735C-4ECA-966E-F54668CFB304}" srcOrd="0" destOrd="0" presId="urn:microsoft.com/office/officeart/2005/8/layout/radial5"/>
    <dgm:cxn modelId="{59A5EDE7-14E3-46FE-871E-B479CBCB5144}" type="presParOf" srcId="{FD8D1284-C0A7-42E6-9495-6198C04E959B}" destId="{851CC214-1BC6-40FE-A816-43BEA6DFB980}" srcOrd="2" destOrd="0" presId="urn:microsoft.com/office/officeart/2005/8/layout/radial5"/>
    <dgm:cxn modelId="{409C5D6B-8D46-4362-BAA1-DC8B106931B3}" type="presParOf" srcId="{FD8D1284-C0A7-42E6-9495-6198C04E959B}" destId="{A7BC5DF4-309B-46AB-8BFB-F0C233FB9465}" srcOrd="3" destOrd="0" presId="urn:microsoft.com/office/officeart/2005/8/layout/radial5"/>
    <dgm:cxn modelId="{1BC8CBA3-26DA-4D9F-B9A8-BD9796B53805}" type="presParOf" srcId="{A7BC5DF4-309B-46AB-8BFB-F0C233FB9465}" destId="{F1E3EC21-48AB-4BDC-AB10-AC9367D0025B}" srcOrd="0" destOrd="0" presId="urn:microsoft.com/office/officeart/2005/8/layout/radial5"/>
    <dgm:cxn modelId="{41032AE7-CD8D-4A2E-8EA7-086195539D78}" type="presParOf" srcId="{FD8D1284-C0A7-42E6-9495-6198C04E959B}" destId="{234A3736-E5F0-411F-9F66-9061766637DC}" srcOrd="4" destOrd="0" presId="urn:microsoft.com/office/officeart/2005/8/layout/radial5"/>
    <dgm:cxn modelId="{2EBF4AFA-4916-4946-8D2F-C2002AED6D8D}" type="presParOf" srcId="{FD8D1284-C0A7-42E6-9495-6198C04E959B}" destId="{629D3B28-C88A-4EAD-8AC6-A1509FB5EABE}" srcOrd="5" destOrd="0" presId="urn:microsoft.com/office/officeart/2005/8/layout/radial5"/>
    <dgm:cxn modelId="{0831C244-3A6C-4BA4-939B-A36217D07EE7}" type="presParOf" srcId="{629D3B28-C88A-4EAD-8AC6-A1509FB5EABE}" destId="{31A87CCA-9357-4B4B-84A7-3AEE43FFB0AF}" srcOrd="0" destOrd="0" presId="urn:microsoft.com/office/officeart/2005/8/layout/radial5"/>
    <dgm:cxn modelId="{5BBC7D09-7977-4DDF-A4F1-7BE848A617DB}" type="presParOf" srcId="{FD8D1284-C0A7-42E6-9495-6198C04E959B}" destId="{9DE2601B-FD70-4565-9ACD-96E11C9AF48F}" srcOrd="6" destOrd="0" presId="urn:microsoft.com/office/officeart/2005/8/layout/radial5"/>
    <dgm:cxn modelId="{E2CE7EC8-0EAF-4E81-9106-DADA725A519C}" type="presParOf" srcId="{FD8D1284-C0A7-42E6-9495-6198C04E959B}" destId="{1C8ECA2A-C526-4B31-A358-64D326CD62A1}" srcOrd="7" destOrd="0" presId="urn:microsoft.com/office/officeart/2005/8/layout/radial5"/>
    <dgm:cxn modelId="{5D8AEDEE-AC90-44AE-A3ED-BFBD1F4575B0}" type="presParOf" srcId="{1C8ECA2A-C526-4B31-A358-64D326CD62A1}" destId="{15C3DB8F-95AD-4235-8103-2B9B1CD7F43C}" srcOrd="0" destOrd="0" presId="urn:microsoft.com/office/officeart/2005/8/layout/radial5"/>
    <dgm:cxn modelId="{0BD63B23-546B-4387-BA9A-2AA522AB74D5}" type="presParOf" srcId="{FD8D1284-C0A7-42E6-9495-6198C04E959B}" destId="{945A27DE-5186-454A-A231-86A2E07207D3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1CBBB-3849-4647-BA09-14850890C5AA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E6D58B1-4B47-4B4B-BDE7-F346A9E8C3F2}">
      <dgm:prSet phldrT="[Текст]"/>
      <dgm:spPr/>
      <dgm:t>
        <a:bodyPr/>
        <a:lstStyle/>
        <a:p>
          <a:endParaRPr lang="ru-RU" dirty="0"/>
        </a:p>
      </dgm:t>
    </dgm:pt>
    <dgm:pt modelId="{A7449455-FAAB-4C0E-A7FB-584A1B517C01}" type="parTrans" cxnId="{2F85497A-2C97-4C81-B2B5-E103F8102748}">
      <dgm:prSet/>
      <dgm:spPr/>
      <dgm:t>
        <a:bodyPr/>
        <a:lstStyle/>
        <a:p>
          <a:endParaRPr lang="ru-RU"/>
        </a:p>
      </dgm:t>
    </dgm:pt>
    <dgm:pt modelId="{1E74A271-BAFE-4E1D-A92E-2903BA8DEB2F}" type="sibTrans" cxnId="{2F85497A-2C97-4C81-B2B5-E103F8102748}">
      <dgm:prSet/>
      <dgm:spPr/>
      <dgm:t>
        <a:bodyPr/>
        <a:lstStyle/>
        <a:p>
          <a:endParaRPr lang="ru-RU"/>
        </a:p>
      </dgm:t>
    </dgm:pt>
    <dgm:pt modelId="{648A43C1-90D2-4A1E-A3CB-0CD2412819B1}">
      <dgm:prSet phldrT="[Текст]"/>
      <dgm:spPr/>
      <dgm:t>
        <a:bodyPr/>
        <a:lstStyle/>
        <a:p>
          <a:r>
            <a:rPr lang="uk-UA" dirty="0" smtClean="0"/>
            <a:t>Вид зв'язку</a:t>
          </a:r>
          <a:endParaRPr lang="ru-RU" dirty="0"/>
        </a:p>
      </dgm:t>
    </dgm:pt>
    <dgm:pt modelId="{134D1F01-56A1-41E0-ABF6-8E8EEC537242}" type="parTrans" cxnId="{9F242406-EA83-4FCF-BEFD-BF8B202BDDED}">
      <dgm:prSet/>
      <dgm:spPr/>
      <dgm:t>
        <a:bodyPr/>
        <a:lstStyle/>
        <a:p>
          <a:endParaRPr lang="ru-RU"/>
        </a:p>
      </dgm:t>
    </dgm:pt>
    <dgm:pt modelId="{F9E73FCA-3109-401F-A63A-D87D8EA9459D}" type="sibTrans" cxnId="{9F242406-EA83-4FCF-BEFD-BF8B202BDDED}">
      <dgm:prSet/>
      <dgm:spPr/>
      <dgm:t>
        <a:bodyPr/>
        <a:lstStyle/>
        <a:p>
          <a:endParaRPr lang="ru-RU"/>
        </a:p>
      </dgm:t>
    </dgm:pt>
    <dgm:pt modelId="{455F3A64-462B-4600-9A85-9CB23F48CC32}">
      <dgm:prSet phldrT="[Текст]"/>
      <dgm:spPr/>
      <dgm:t>
        <a:bodyPr/>
        <a:lstStyle/>
        <a:p>
          <a:endParaRPr lang="ru-RU" dirty="0"/>
        </a:p>
      </dgm:t>
    </dgm:pt>
    <dgm:pt modelId="{16CF8955-BC59-43A3-B0EF-6B9D7720BE54}" type="parTrans" cxnId="{E92F2703-B997-4605-81B2-1785793BF5AA}">
      <dgm:prSet/>
      <dgm:spPr/>
      <dgm:t>
        <a:bodyPr/>
        <a:lstStyle/>
        <a:p>
          <a:endParaRPr lang="ru-RU"/>
        </a:p>
      </dgm:t>
    </dgm:pt>
    <dgm:pt modelId="{34086946-BD1F-493B-B54A-41E15942F14A}" type="sibTrans" cxnId="{E92F2703-B997-4605-81B2-1785793BF5AA}">
      <dgm:prSet/>
      <dgm:spPr/>
      <dgm:t>
        <a:bodyPr/>
        <a:lstStyle/>
        <a:p>
          <a:endParaRPr lang="ru-RU"/>
        </a:p>
      </dgm:t>
    </dgm:pt>
    <dgm:pt modelId="{859480F6-67A5-43C6-BDFC-12D773651A8A}">
      <dgm:prSet phldrT="[Текст]"/>
      <dgm:spPr/>
      <dgm:t>
        <a:bodyPr/>
        <a:lstStyle/>
        <a:p>
          <a:r>
            <a:rPr lang="uk-UA" dirty="0" smtClean="0"/>
            <a:t>Сполучниковий</a:t>
          </a:r>
          <a:endParaRPr lang="ru-RU" dirty="0"/>
        </a:p>
      </dgm:t>
    </dgm:pt>
    <dgm:pt modelId="{172E7148-D808-4F43-95A1-7904B3776529}" type="parTrans" cxnId="{163142D2-8D30-45A9-AF37-625D6C78EAB3}">
      <dgm:prSet/>
      <dgm:spPr/>
      <dgm:t>
        <a:bodyPr/>
        <a:lstStyle/>
        <a:p>
          <a:endParaRPr lang="ru-RU"/>
        </a:p>
      </dgm:t>
    </dgm:pt>
    <dgm:pt modelId="{E013E009-C9F4-4E91-A52B-4FB13FA82BA6}" type="sibTrans" cxnId="{163142D2-8D30-45A9-AF37-625D6C78EAB3}">
      <dgm:prSet/>
      <dgm:spPr/>
      <dgm:t>
        <a:bodyPr/>
        <a:lstStyle/>
        <a:p>
          <a:endParaRPr lang="ru-RU"/>
        </a:p>
      </dgm:t>
    </dgm:pt>
    <dgm:pt modelId="{915BE28E-319F-4FC8-9EA8-892071C630A4}">
      <dgm:prSet phldrT="[Текст]"/>
      <dgm:spPr/>
      <dgm:t>
        <a:bodyPr/>
        <a:lstStyle/>
        <a:p>
          <a:endParaRPr lang="ru-RU" dirty="0"/>
        </a:p>
      </dgm:t>
    </dgm:pt>
    <dgm:pt modelId="{9D5509F8-4C0C-4D1A-85E5-76DDC7AE9857}" type="parTrans" cxnId="{3F6D8B57-3E74-4D55-9A44-D15AA6DF2E50}">
      <dgm:prSet/>
      <dgm:spPr/>
      <dgm:t>
        <a:bodyPr/>
        <a:lstStyle/>
        <a:p>
          <a:endParaRPr lang="ru-RU"/>
        </a:p>
      </dgm:t>
    </dgm:pt>
    <dgm:pt modelId="{31B86D26-76E2-4115-8591-C6F0CE1A9CC2}" type="sibTrans" cxnId="{3F6D8B57-3E74-4D55-9A44-D15AA6DF2E50}">
      <dgm:prSet/>
      <dgm:spPr/>
      <dgm:t>
        <a:bodyPr/>
        <a:lstStyle/>
        <a:p>
          <a:endParaRPr lang="ru-RU"/>
        </a:p>
      </dgm:t>
    </dgm:pt>
    <dgm:pt modelId="{0A6DAB98-CE51-4B5F-BB74-11B2BB47BA50}">
      <dgm:prSet phldrT="[Текст]"/>
      <dgm:spPr/>
      <dgm:t>
        <a:bodyPr/>
        <a:lstStyle/>
        <a:p>
          <a:endParaRPr lang="uk-UA" dirty="0" smtClean="0"/>
        </a:p>
      </dgm:t>
    </dgm:pt>
    <dgm:pt modelId="{8C5D68B2-124B-4086-9848-84B4632E5D13}" type="parTrans" cxnId="{7F8E955D-5CCC-44A2-82C6-F4AFBE16426A}">
      <dgm:prSet/>
      <dgm:spPr/>
      <dgm:t>
        <a:bodyPr/>
        <a:lstStyle/>
        <a:p>
          <a:endParaRPr lang="ru-RU"/>
        </a:p>
      </dgm:t>
    </dgm:pt>
    <dgm:pt modelId="{572240A5-937E-4E65-86C8-4C85A7FEDB92}" type="sibTrans" cxnId="{7F8E955D-5CCC-44A2-82C6-F4AFBE16426A}">
      <dgm:prSet/>
      <dgm:spPr/>
      <dgm:t>
        <a:bodyPr/>
        <a:lstStyle/>
        <a:p>
          <a:endParaRPr lang="ru-RU"/>
        </a:p>
      </dgm:t>
    </dgm:pt>
    <dgm:pt modelId="{E9DE7597-D1EB-4244-BC42-FDDD3E7FBB1C}">
      <dgm:prSet/>
      <dgm:spPr/>
      <dgm:t>
        <a:bodyPr/>
        <a:lstStyle/>
        <a:p>
          <a:endParaRPr lang="ru-RU" dirty="0"/>
        </a:p>
      </dgm:t>
    </dgm:pt>
    <dgm:pt modelId="{FC08DBAE-3895-484F-8919-B23293336A54}" type="parTrans" cxnId="{E4B7D5DD-A145-4B53-8D0C-8AA517D336A1}">
      <dgm:prSet/>
      <dgm:spPr/>
      <dgm:t>
        <a:bodyPr/>
        <a:lstStyle/>
        <a:p>
          <a:endParaRPr lang="ru-RU"/>
        </a:p>
      </dgm:t>
    </dgm:pt>
    <dgm:pt modelId="{48074108-9580-4323-9C1C-2EC80EED78D9}" type="sibTrans" cxnId="{E4B7D5DD-A145-4B53-8D0C-8AA517D336A1}">
      <dgm:prSet/>
      <dgm:spPr/>
      <dgm:t>
        <a:bodyPr/>
        <a:lstStyle/>
        <a:p>
          <a:endParaRPr lang="ru-RU"/>
        </a:p>
      </dgm:t>
    </dgm:pt>
    <dgm:pt modelId="{7892C884-3674-40EB-988C-A6F7510CFF74}">
      <dgm:prSet/>
      <dgm:spPr/>
      <dgm:t>
        <a:bodyPr/>
        <a:lstStyle/>
        <a:p>
          <a:r>
            <a:rPr lang="uk-UA" dirty="0" smtClean="0"/>
            <a:t>Протиставні сполучники</a:t>
          </a:r>
          <a:endParaRPr lang="ru-RU" dirty="0"/>
        </a:p>
      </dgm:t>
    </dgm:pt>
    <dgm:pt modelId="{A6D0A796-ED01-4206-8F6D-D66DF849ADF0}" type="parTrans" cxnId="{8B24A86C-C594-4E05-928F-2BB128065105}">
      <dgm:prSet/>
      <dgm:spPr/>
      <dgm:t>
        <a:bodyPr/>
        <a:lstStyle/>
        <a:p>
          <a:endParaRPr lang="ru-RU"/>
        </a:p>
      </dgm:t>
    </dgm:pt>
    <dgm:pt modelId="{AA1D62C9-8C03-4333-B6BD-D78ADFD8AEA2}" type="sibTrans" cxnId="{8B24A86C-C594-4E05-928F-2BB128065105}">
      <dgm:prSet/>
      <dgm:spPr/>
      <dgm:t>
        <a:bodyPr/>
        <a:lstStyle/>
        <a:p>
          <a:endParaRPr lang="ru-RU"/>
        </a:p>
      </dgm:t>
    </dgm:pt>
    <dgm:pt modelId="{06E27D8F-EDD9-4732-B45C-4650423E0A16}">
      <dgm:prSet/>
      <dgm:spPr/>
      <dgm:t>
        <a:bodyPr/>
        <a:lstStyle/>
        <a:p>
          <a:r>
            <a:rPr lang="uk-UA" dirty="0" smtClean="0"/>
            <a:t>Єднальні сполучники</a:t>
          </a:r>
          <a:endParaRPr lang="ru-RU" dirty="0"/>
        </a:p>
      </dgm:t>
    </dgm:pt>
    <dgm:pt modelId="{13A9AB1F-80E2-47B9-A92C-6697883BB0A6}" type="parTrans" cxnId="{219B6A97-C5F0-4802-9A66-2F8D2B92CB48}">
      <dgm:prSet/>
      <dgm:spPr/>
      <dgm:t>
        <a:bodyPr/>
        <a:lstStyle/>
        <a:p>
          <a:endParaRPr lang="ru-RU"/>
        </a:p>
      </dgm:t>
    </dgm:pt>
    <dgm:pt modelId="{B6B4BAED-3187-41F7-BEB3-E6D8A6371E68}" type="sibTrans" cxnId="{219B6A97-C5F0-4802-9A66-2F8D2B92CB48}">
      <dgm:prSet/>
      <dgm:spPr/>
      <dgm:t>
        <a:bodyPr/>
        <a:lstStyle/>
        <a:p>
          <a:endParaRPr lang="ru-RU"/>
        </a:p>
      </dgm:t>
    </dgm:pt>
    <dgm:pt modelId="{52682C3F-CBC9-4A35-A00B-9881B2399C2E}">
      <dgm:prSet/>
      <dgm:spPr/>
      <dgm:t>
        <a:bodyPr/>
        <a:lstStyle/>
        <a:p>
          <a:r>
            <a:rPr lang="uk-UA" dirty="0" smtClean="0"/>
            <a:t>Розділові сполучники</a:t>
          </a:r>
          <a:endParaRPr lang="ru-RU" dirty="0"/>
        </a:p>
      </dgm:t>
    </dgm:pt>
    <dgm:pt modelId="{C15586AC-2A5A-4857-98A5-9000DE4FBD10}" type="parTrans" cxnId="{416C2C01-1268-4DC4-B8CC-CD9DA88C485F}">
      <dgm:prSet/>
      <dgm:spPr/>
      <dgm:t>
        <a:bodyPr/>
        <a:lstStyle/>
        <a:p>
          <a:endParaRPr lang="ru-RU"/>
        </a:p>
      </dgm:t>
    </dgm:pt>
    <dgm:pt modelId="{FAEF7871-9FE4-4A0E-A476-8F355DF15B4A}" type="sibTrans" cxnId="{416C2C01-1268-4DC4-B8CC-CD9DA88C485F}">
      <dgm:prSet/>
      <dgm:spPr/>
      <dgm:t>
        <a:bodyPr/>
        <a:lstStyle/>
        <a:p>
          <a:endParaRPr lang="ru-RU"/>
        </a:p>
      </dgm:t>
    </dgm:pt>
    <dgm:pt modelId="{7D63BED6-CBD3-4365-B504-6F16EA0DDA48}" type="pres">
      <dgm:prSet presAssocID="{D961CBBB-3849-4647-BA09-14850890C5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0831D-DD58-47E1-92CA-94942D460FAB}" type="pres">
      <dgm:prSet presAssocID="{BE6D58B1-4B47-4B4B-BDE7-F346A9E8C3F2}" presName="composite" presStyleCnt="0"/>
      <dgm:spPr/>
    </dgm:pt>
    <dgm:pt modelId="{10DBCD8F-ED53-4CD0-A61B-4C2A82C72012}" type="pres">
      <dgm:prSet presAssocID="{BE6D58B1-4B47-4B4B-BDE7-F346A9E8C3F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9AFC8-8B8A-4138-85EA-E3FAEF1DDC60}" type="pres">
      <dgm:prSet presAssocID="{BE6D58B1-4B47-4B4B-BDE7-F346A9E8C3F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2BA0-38B8-420D-AE5E-3E048CD7D86E}" type="pres">
      <dgm:prSet presAssocID="{1E74A271-BAFE-4E1D-A92E-2903BA8DEB2F}" presName="sp" presStyleCnt="0"/>
      <dgm:spPr/>
    </dgm:pt>
    <dgm:pt modelId="{DF3F88D0-6D4E-47D9-B058-743B29B8FE9E}" type="pres">
      <dgm:prSet presAssocID="{455F3A64-462B-4600-9A85-9CB23F48CC32}" presName="composite" presStyleCnt="0"/>
      <dgm:spPr/>
    </dgm:pt>
    <dgm:pt modelId="{0262D08D-9E3E-416A-86CE-E7EDC9598E8C}" type="pres">
      <dgm:prSet presAssocID="{455F3A64-462B-4600-9A85-9CB23F48CC3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40F0-A724-4A58-9EE4-3C4B9CB436F5}" type="pres">
      <dgm:prSet presAssocID="{455F3A64-462B-4600-9A85-9CB23F48CC3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64806-B077-43BC-A14B-5754122B3C59}" type="pres">
      <dgm:prSet presAssocID="{34086946-BD1F-493B-B54A-41E15942F14A}" presName="sp" presStyleCnt="0"/>
      <dgm:spPr/>
    </dgm:pt>
    <dgm:pt modelId="{1B4DCFF9-678E-4536-B049-E31111C7B7C7}" type="pres">
      <dgm:prSet presAssocID="{915BE28E-319F-4FC8-9EA8-892071C630A4}" presName="composite" presStyleCnt="0"/>
      <dgm:spPr/>
    </dgm:pt>
    <dgm:pt modelId="{F66838DD-0D58-4C40-BD68-84E49E561E0B}" type="pres">
      <dgm:prSet presAssocID="{915BE28E-319F-4FC8-9EA8-892071C630A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05C8-A759-4145-87E9-90A899794267}" type="pres">
      <dgm:prSet presAssocID="{915BE28E-319F-4FC8-9EA8-892071C630A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2B9B-F818-4D78-9487-3F9694B2AFE0}" type="pres">
      <dgm:prSet presAssocID="{31B86D26-76E2-4115-8591-C6F0CE1A9CC2}" presName="sp" presStyleCnt="0"/>
      <dgm:spPr/>
    </dgm:pt>
    <dgm:pt modelId="{A64DBE52-E905-4BEC-85EF-414C13C95495}" type="pres">
      <dgm:prSet presAssocID="{0A6DAB98-CE51-4B5F-BB74-11B2BB47BA50}" presName="composite" presStyleCnt="0"/>
      <dgm:spPr/>
    </dgm:pt>
    <dgm:pt modelId="{14ABA575-A8EE-4090-86F4-B9DAA9581AD5}" type="pres">
      <dgm:prSet presAssocID="{0A6DAB98-CE51-4B5F-BB74-11B2BB47BA5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CB29C-4F8F-48E5-8F9D-8A31F8BA94E2}" type="pres">
      <dgm:prSet presAssocID="{0A6DAB98-CE51-4B5F-BB74-11B2BB47BA5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F0FB-0E6E-4AA8-BC1F-B34D3ADAA298}" type="pres">
      <dgm:prSet presAssocID="{572240A5-937E-4E65-86C8-4C85A7FEDB92}" presName="sp" presStyleCnt="0"/>
      <dgm:spPr/>
    </dgm:pt>
    <dgm:pt modelId="{42E20691-771F-490C-96FD-5ACDE45C8409}" type="pres">
      <dgm:prSet presAssocID="{E9DE7597-D1EB-4244-BC42-FDDD3E7FBB1C}" presName="composite" presStyleCnt="0"/>
      <dgm:spPr/>
    </dgm:pt>
    <dgm:pt modelId="{ADD60942-1002-49FB-8A60-902D70CDDBF0}" type="pres">
      <dgm:prSet presAssocID="{E9DE7597-D1EB-4244-BC42-FDDD3E7FBB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A296-D116-449D-91DB-751EC5A260D0}" type="pres">
      <dgm:prSet presAssocID="{E9DE7597-D1EB-4244-BC42-FDDD3E7FBB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0B3EB-E6C4-4B3E-BC9C-639BE6E2AD2C}" type="presOf" srcId="{BE6D58B1-4B47-4B4B-BDE7-F346A9E8C3F2}" destId="{10DBCD8F-ED53-4CD0-A61B-4C2A82C72012}" srcOrd="0" destOrd="0" presId="urn:microsoft.com/office/officeart/2005/8/layout/chevron2"/>
    <dgm:cxn modelId="{E92F2703-B997-4605-81B2-1785793BF5AA}" srcId="{D961CBBB-3849-4647-BA09-14850890C5AA}" destId="{455F3A64-462B-4600-9A85-9CB23F48CC32}" srcOrd="1" destOrd="0" parTransId="{16CF8955-BC59-43A3-B0EF-6B9D7720BE54}" sibTransId="{34086946-BD1F-493B-B54A-41E15942F14A}"/>
    <dgm:cxn modelId="{4939767A-34C9-4C50-A9C1-35106986D70A}" type="presOf" srcId="{455F3A64-462B-4600-9A85-9CB23F48CC32}" destId="{0262D08D-9E3E-416A-86CE-E7EDC9598E8C}" srcOrd="0" destOrd="0" presId="urn:microsoft.com/office/officeart/2005/8/layout/chevron2"/>
    <dgm:cxn modelId="{163142D2-8D30-45A9-AF37-625D6C78EAB3}" srcId="{455F3A64-462B-4600-9A85-9CB23F48CC32}" destId="{859480F6-67A5-43C6-BDFC-12D773651A8A}" srcOrd="0" destOrd="0" parTransId="{172E7148-D808-4F43-95A1-7904B3776529}" sibTransId="{E013E009-C9F4-4E91-A52B-4FB13FA82BA6}"/>
    <dgm:cxn modelId="{3F6D8B57-3E74-4D55-9A44-D15AA6DF2E50}" srcId="{D961CBBB-3849-4647-BA09-14850890C5AA}" destId="{915BE28E-319F-4FC8-9EA8-892071C630A4}" srcOrd="2" destOrd="0" parTransId="{9D5509F8-4C0C-4D1A-85E5-76DDC7AE9857}" sibTransId="{31B86D26-76E2-4115-8591-C6F0CE1A9CC2}"/>
    <dgm:cxn modelId="{219B6A97-C5F0-4802-9A66-2F8D2B92CB48}" srcId="{0A6DAB98-CE51-4B5F-BB74-11B2BB47BA50}" destId="{06E27D8F-EDD9-4732-B45C-4650423E0A16}" srcOrd="0" destOrd="0" parTransId="{13A9AB1F-80E2-47B9-A92C-6697883BB0A6}" sibTransId="{B6B4BAED-3187-41F7-BEB3-E6D8A6371E68}"/>
    <dgm:cxn modelId="{CD6F7651-E50B-48BE-95E3-933F7E5BF737}" type="presOf" srcId="{648A43C1-90D2-4A1E-A3CB-0CD2412819B1}" destId="{56E9AFC8-8B8A-4138-85EA-E3FAEF1DDC60}" srcOrd="0" destOrd="0" presId="urn:microsoft.com/office/officeart/2005/8/layout/chevron2"/>
    <dgm:cxn modelId="{2F85497A-2C97-4C81-B2B5-E103F8102748}" srcId="{D961CBBB-3849-4647-BA09-14850890C5AA}" destId="{BE6D58B1-4B47-4B4B-BDE7-F346A9E8C3F2}" srcOrd="0" destOrd="0" parTransId="{A7449455-FAAB-4C0E-A7FB-584A1B517C01}" sibTransId="{1E74A271-BAFE-4E1D-A92E-2903BA8DEB2F}"/>
    <dgm:cxn modelId="{7F8E955D-5CCC-44A2-82C6-F4AFBE16426A}" srcId="{D961CBBB-3849-4647-BA09-14850890C5AA}" destId="{0A6DAB98-CE51-4B5F-BB74-11B2BB47BA50}" srcOrd="3" destOrd="0" parTransId="{8C5D68B2-124B-4086-9848-84B4632E5D13}" sibTransId="{572240A5-937E-4E65-86C8-4C85A7FEDB92}"/>
    <dgm:cxn modelId="{416C2C01-1268-4DC4-B8CC-CD9DA88C485F}" srcId="{E9DE7597-D1EB-4244-BC42-FDDD3E7FBB1C}" destId="{52682C3F-CBC9-4A35-A00B-9881B2399C2E}" srcOrd="0" destOrd="0" parTransId="{C15586AC-2A5A-4857-98A5-9000DE4FBD10}" sibTransId="{FAEF7871-9FE4-4A0E-A476-8F355DF15B4A}"/>
    <dgm:cxn modelId="{72C8017D-8668-416E-8063-3025ACB03128}" type="presOf" srcId="{0A6DAB98-CE51-4B5F-BB74-11B2BB47BA50}" destId="{14ABA575-A8EE-4090-86F4-B9DAA9581AD5}" srcOrd="0" destOrd="0" presId="urn:microsoft.com/office/officeart/2005/8/layout/chevron2"/>
    <dgm:cxn modelId="{309832F5-52A2-4222-82DF-8C4E59E156D0}" type="presOf" srcId="{915BE28E-319F-4FC8-9EA8-892071C630A4}" destId="{F66838DD-0D58-4C40-BD68-84E49E561E0B}" srcOrd="0" destOrd="0" presId="urn:microsoft.com/office/officeart/2005/8/layout/chevron2"/>
    <dgm:cxn modelId="{8B24A86C-C594-4E05-928F-2BB128065105}" srcId="{915BE28E-319F-4FC8-9EA8-892071C630A4}" destId="{7892C884-3674-40EB-988C-A6F7510CFF74}" srcOrd="0" destOrd="0" parTransId="{A6D0A796-ED01-4206-8F6D-D66DF849ADF0}" sibTransId="{AA1D62C9-8C03-4333-B6BD-D78ADFD8AEA2}"/>
    <dgm:cxn modelId="{E4B7D5DD-A145-4B53-8D0C-8AA517D336A1}" srcId="{D961CBBB-3849-4647-BA09-14850890C5AA}" destId="{E9DE7597-D1EB-4244-BC42-FDDD3E7FBB1C}" srcOrd="4" destOrd="0" parTransId="{FC08DBAE-3895-484F-8919-B23293336A54}" sibTransId="{48074108-9580-4323-9C1C-2EC80EED78D9}"/>
    <dgm:cxn modelId="{69D70B1D-2691-4007-897A-39ED0794B338}" type="presOf" srcId="{859480F6-67A5-43C6-BDFC-12D773651A8A}" destId="{C82940F0-A724-4A58-9EE4-3C4B9CB436F5}" srcOrd="0" destOrd="0" presId="urn:microsoft.com/office/officeart/2005/8/layout/chevron2"/>
    <dgm:cxn modelId="{51CAB8E6-938B-433B-8E04-C7CB93EDEC28}" type="presOf" srcId="{52682C3F-CBC9-4A35-A00B-9881B2399C2E}" destId="{A981A296-D116-449D-91DB-751EC5A260D0}" srcOrd="0" destOrd="0" presId="urn:microsoft.com/office/officeart/2005/8/layout/chevron2"/>
    <dgm:cxn modelId="{9F242406-EA83-4FCF-BEFD-BF8B202BDDED}" srcId="{BE6D58B1-4B47-4B4B-BDE7-F346A9E8C3F2}" destId="{648A43C1-90D2-4A1E-A3CB-0CD2412819B1}" srcOrd="0" destOrd="0" parTransId="{134D1F01-56A1-41E0-ABF6-8E8EEC537242}" sibTransId="{F9E73FCA-3109-401F-A63A-D87D8EA9459D}"/>
    <dgm:cxn modelId="{3AAE9BCE-EA03-4C6A-9769-2AF4E5EB155F}" type="presOf" srcId="{D961CBBB-3849-4647-BA09-14850890C5AA}" destId="{7D63BED6-CBD3-4365-B504-6F16EA0DDA48}" srcOrd="0" destOrd="0" presId="urn:microsoft.com/office/officeart/2005/8/layout/chevron2"/>
    <dgm:cxn modelId="{A7AE7385-70AC-4D41-B775-77183CAA8989}" type="presOf" srcId="{7892C884-3674-40EB-988C-A6F7510CFF74}" destId="{862E05C8-A759-4145-87E9-90A899794267}" srcOrd="0" destOrd="0" presId="urn:microsoft.com/office/officeart/2005/8/layout/chevron2"/>
    <dgm:cxn modelId="{DB5EE989-4035-4498-AB6F-2F6EE4CE2B7A}" type="presOf" srcId="{E9DE7597-D1EB-4244-BC42-FDDD3E7FBB1C}" destId="{ADD60942-1002-49FB-8A60-902D70CDDBF0}" srcOrd="0" destOrd="0" presId="urn:microsoft.com/office/officeart/2005/8/layout/chevron2"/>
    <dgm:cxn modelId="{37BAD8A8-1A8B-40A2-8613-AD84FD95DB9E}" type="presOf" srcId="{06E27D8F-EDD9-4732-B45C-4650423E0A16}" destId="{4A0CB29C-4F8F-48E5-8F9D-8A31F8BA94E2}" srcOrd="0" destOrd="0" presId="urn:microsoft.com/office/officeart/2005/8/layout/chevron2"/>
    <dgm:cxn modelId="{900CFB28-80E4-4C48-A7E1-08988C0E26D4}" type="presParOf" srcId="{7D63BED6-CBD3-4365-B504-6F16EA0DDA48}" destId="{1DE0831D-DD58-47E1-92CA-94942D460FAB}" srcOrd="0" destOrd="0" presId="urn:microsoft.com/office/officeart/2005/8/layout/chevron2"/>
    <dgm:cxn modelId="{42C11053-DBB5-46B9-B6F7-9C1B3E8F8927}" type="presParOf" srcId="{1DE0831D-DD58-47E1-92CA-94942D460FAB}" destId="{10DBCD8F-ED53-4CD0-A61B-4C2A82C72012}" srcOrd="0" destOrd="0" presId="urn:microsoft.com/office/officeart/2005/8/layout/chevron2"/>
    <dgm:cxn modelId="{6C9F7A05-1B83-4F0F-86C9-692C095EB028}" type="presParOf" srcId="{1DE0831D-DD58-47E1-92CA-94942D460FAB}" destId="{56E9AFC8-8B8A-4138-85EA-E3FAEF1DDC60}" srcOrd="1" destOrd="0" presId="urn:microsoft.com/office/officeart/2005/8/layout/chevron2"/>
    <dgm:cxn modelId="{2D303A94-B309-445C-87A2-C811FEA5A49D}" type="presParOf" srcId="{7D63BED6-CBD3-4365-B504-6F16EA0DDA48}" destId="{D7772BA0-38B8-420D-AE5E-3E048CD7D86E}" srcOrd="1" destOrd="0" presId="urn:microsoft.com/office/officeart/2005/8/layout/chevron2"/>
    <dgm:cxn modelId="{960B8C68-6742-4049-A97E-BB202A6CF06D}" type="presParOf" srcId="{7D63BED6-CBD3-4365-B504-6F16EA0DDA48}" destId="{DF3F88D0-6D4E-47D9-B058-743B29B8FE9E}" srcOrd="2" destOrd="0" presId="urn:microsoft.com/office/officeart/2005/8/layout/chevron2"/>
    <dgm:cxn modelId="{FE30E62B-D20F-414C-BCA1-57B622443FAA}" type="presParOf" srcId="{DF3F88D0-6D4E-47D9-B058-743B29B8FE9E}" destId="{0262D08D-9E3E-416A-86CE-E7EDC9598E8C}" srcOrd="0" destOrd="0" presId="urn:microsoft.com/office/officeart/2005/8/layout/chevron2"/>
    <dgm:cxn modelId="{91E566B3-4104-4221-8191-D5F663D576EA}" type="presParOf" srcId="{DF3F88D0-6D4E-47D9-B058-743B29B8FE9E}" destId="{C82940F0-A724-4A58-9EE4-3C4B9CB436F5}" srcOrd="1" destOrd="0" presId="urn:microsoft.com/office/officeart/2005/8/layout/chevron2"/>
    <dgm:cxn modelId="{0232306D-0A53-45F3-8098-45232FD140D1}" type="presParOf" srcId="{7D63BED6-CBD3-4365-B504-6F16EA0DDA48}" destId="{2EB64806-B077-43BC-A14B-5754122B3C59}" srcOrd="3" destOrd="0" presId="urn:microsoft.com/office/officeart/2005/8/layout/chevron2"/>
    <dgm:cxn modelId="{7174A232-BE26-4BB5-82E7-C74D4872F2BF}" type="presParOf" srcId="{7D63BED6-CBD3-4365-B504-6F16EA0DDA48}" destId="{1B4DCFF9-678E-4536-B049-E31111C7B7C7}" srcOrd="4" destOrd="0" presId="urn:microsoft.com/office/officeart/2005/8/layout/chevron2"/>
    <dgm:cxn modelId="{87806F09-28D6-46C5-82A6-ECDA6B33B0FB}" type="presParOf" srcId="{1B4DCFF9-678E-4536-B049-E31111C7B7C7}" destId="{F66838DD-0D58-4C40-BD68-84E49E561E0B}" srcOrd="0" destOrd="0" presId="urn:microsoft.com/office/officeart/2005/8/layout/chevron2"/>
    <dgm:cxn modelId="{79B82956-796F-4AEC-AFF4-6E7093DF3482}" type="presParOf" srcId="{1B4DCFF9-678E-4536-B049-E31111C7B7C7}" destId="{862E05C8-A759-4145-87E9-90A899794267}" srcOrd="1" destOrd="0" presId="urn:microsoft.com/office/officeart/2005/8/layout/chevron2"/>
    <dgm:cxn modelId="{6571EC95-C7FB-4E07-9AC7-D1EA1211D037}" type="presParOf" srcId="{7D63BED6-CBD3-4365-B504-6F16EA0DDA48}" destId="{0F432B9B-F818-4D78-9487-3F9694B2AFE0}" srcOrd="5" destOrd="0" presId="urn:microsoft.com/office/officeart/2005/8/layout/chevron2"/>
    <dgm:cxn modelId="{A25C8EE8-7C6A-4DB6-B033-AAE9183BC2FA}" type="presParOf" srcId="{7D63BED6-CBD3-4365-B504-6F16EA0DDA48}" destId="{A64DBE52-E905-4BEC-85EF-414C13C95495}" srcOrd="6" destOrd="0" presId="urn:microsoft.com/office/officeart/2005/8/layout/chevron2"/>
    <dgm:cxn modelId="{0AC52EA6-3B98-450D-8388-8FFB3A98D113}" type="presParOf" srcId="{A64DBE52-E905-4BEC-85EF-414C13C95495}" destId="{14ABA575-A8EE-4090-86F4-B9DAA9581AD5}" srcOrd="0" destOrd="0" presId="urn:microsoft.com/office/officeart/2005/8/layout/chevron2"/>
    <dgm:cxn modelId="{50B83EE5-5B3F-4515-98C7-A43D04C0F8EE}" type="presParOf" srcId="{A64DBE52-E905-4BEC-85EF-414C13C95495}" destId="{4A0CB29C-4F8F-48E5-8F9D-8A31F8BA94E2}" srcOrd="1" destOrd="0" presId="urn:microsoft.com/office/officeart/2005/8/layout/chevron2"/>
    <dgm:cxn modelId="{F311A2FB-F8A8-4A65-88B8-15C0027AC373}" type="presParOf" srcId="{7D63BED6-CBD3-4365-B504-6F16EA0DDA48}" destId="{EBA4F0FB-0E6E-4AA8-BC1F-B34D3ADAA298}" srcOrd="7" destOrd="0" presId="urn:microsoft.com/office/officeart/2005/8/layout/chevron2"/>
    <dgm:cxn modelId="{ACBF749D-6C9A-43AA-8616-2EAC668B3E5F}" type="presParOf" srcId="{7D63BED6-CBD3-4365-B504-6F16EA0DDA48}" destId="{42E20691-771F-490C-96FD-5ACDE45C8409}" srcOrd="8" destOrd="0" presId="urn:microsoft.com/office/officeart/2005/8/layout/chevron2"/>
    <dgm:cxn modelId="{8A768D44-7F13-49DC-B44A-0D376100497A}" type="presParOf" srcId="{42E20691-771F-490C-96FD-5ACDE45C8409}" destId="{ADD60942-1002-49FB-8A60-902D70CDDBF0}" srcOrd="0" destOrd="0" presId="urn:microsoft.com/office/officeart/2005/8/layout/chevron2"/>
    <dgm:cxn modelId="{AAE78E64-749B-4CA6-9F03-3557FB033D9B}" type="presParOf" srcId="{42E20691-771F-490C-96FD-5ACDE45C8409}" destId="{A981A296-D116-449D-91DB-751EC5A260D0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6B050-FEE2-4663-A03C-00EA9B8528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65577-BB91-47EB-BDE4-4240B2D6DADA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4400" dirty="0" smtClean="0">
              <a:solidFill>
                <a:srgbClr val="5746D8"/>
              </a:solidFill>
            </a:rPr>
            <a:t>Єднальні сполучники</a:t>
          </a:r>
          <a:endParaRPr lang="ru-RU" sz="4400" dirty="0">
            <a:solidFill>
              <a:srgbClr val="5746D8"/>
            </a:solidFill>
          </a:endParaRPr>
        </a:p>
      </dgm:t>
    </dgm:pt>
    <dgm:pt modelId="{79F2B266-4034-46F9-84B7-46D7A99190CB}" type="parTrans" cxnId="{529AA090-02A1-4534-8334-30D6AA9666D1}">
      <dgm:prSet/>
      <dgm:spPr/>
      <dgm:t>
        <a:bodyPr/>
        <a:lstStyle/>
        <a:p>
          <a:endParaRPr lang="ru-RU"/>
        </a:p>
      </dgm:t>
    </dgm:pt>
    <dgm:pt modelId="{9C702EF4-A5D9-4F65-B01F-38EF0AE5FD45}" type="sibTrans" cxnId="{529AA090-02A1-4534-8334-30D6AA9666D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8FA6802C-7789-48B1-8480-F641650729C8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uk-UA" sz="3600" dirty="0" smtClean="0">
              <a:solidFill>
                <a:schemeClr val="tx1"/>
              </a:solidFill>
            </a:rPr>
            <a:t>Є; та; ні…</a:t>
          </a:r>
          <a:r>
            <a:rPr lang="uk-UA" sz="3600" dirty="0" err="1" smtClean="0">
              <a:solidFill>
                <a:schemeClr val="tx1"/>
              </a:solidFill>
            </a:rPr>
            <a:t>ні</a:t>
          </a:r>
          <a:r>
            <a:rPr lang="uk-UA" sz="3600" dirty="0" smtClean="0">
              <a:solidFill>
                <a:schemeClr val="tx1"/>
              </a:solidFill>
            </a:rPr>
            <a:t>; не тільки; а й; не тільки, але й; як…; так і </a:t>
          </a:r>
          <a:endParaRPr lang="ru-RU" sz="3600" dirty="0">
            <a:solidFill>
              <a:schemeClr val="tx1"/>
            </a:solidFill>
          </a:endParaRPr>
        </a:p>
      </dgm:t>
    </dgm:pt>
    <dgm:pt modelId="{3AB65179-6F04-4E94-8FD5-824E1B2952BF}" type="parTrans" cxnId="{CD76E278-821A-4AD1-B380-03AF3F2401CC}">
      <dgm:prSet/>
      <dgm:spPr/>
      <dgm:t>
        <a:bodyPr/>
        <a:lstStyle/>
        <a:p>
          <a:endParaRPr lang="ru-RU"/>
        </a:p>
      </dgm:t>
    </dgm:pt>
    <dgm:pt modelId="{9FBF9DE2-32CB-460B-BE58-A3A946245B29}" type="sibTrans" cxnId="{CD76E278-821A-4AD1-B380-03AF3F2401CC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3F6A7324-2125-4158-A4AC-7CEB6EE7A2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Когось учи </a:t>
          </a:r>
          <a:r>
            <a:rPr lang="uk-UA" sz="3200" dirty="0" smtClean="0">
              <a:solidFill>
                <a:srgbClr val="FF0000"/>
              </a:solidFill>
            </a:rPr>
            <a:t>і </a:t>
          </a:r>
          <a:r>
            <a:rPr lang="uk-UA" sz="3200" dirty="0" smtClean="0">
              <a:solidFill>
                <a:schemeClr val="tx1"/>
              </a:solidFill>
            </a:rPr>
            <a:t>сам учись.</a:t>
          </a:r>
        </a:p>
        <a:p>
          <a:r>
            <a:rPr lang="uk-UA" sz="3200" dirty="0" smtClean="0">
              <a:solidFill>
                <a:schemeClr val="tx1"/>
              </a:solidFill>
            </a:rPr>
            <a:t>Жовтень не любить</a:t>
          </a:r>
          <a:r>
            <a:rPr lang="uk-UA" sz="3200" dirty="0" smtClean="0">
              <a:solidFill>
                <a:srgbClr val="FF0000"/>
              </a:solidFill>
            </a:rPr>
            <a:t> ні </a:t>
          </a:r>
          <a:r>
            <a:rPr lang="uk-UA" sz="3200" dirty="0" smtClean="0">
              <a:solidFill>
                <a:schemeClr val="tx1"/>
              </a:solidFill>
            </a:rPr>
            <a:t>колеса,</a:t>
          </a:r>
          <a:r>
            <a:rPr lang="uk-UA" sz="3200" dirty="0" smtClean="0">
              <a:solidFill>
                <a:srgbClr val="FF0000"/>
              </a:solidFill>
            </a:rPr>
            <a:t> ні </a:t>
          </a:r>
          <a:r>
            <a:rPr lang="uk-UA" sz="3200" dirty="0" smtClean="0">
              <a:solidFill>
                <a:schemeClr val="tx1"/>
              </a:solidFill>
            </a:rPr>
            <a:t>полоза</a:t>
          </a:r>
          <a:r>
            <a:rPr lang="uk-UA" sz="3200" dirty="0" smtClean="0">
              <a:solidFill>
                <a:schemeClr val="tx1"/>
              </a:solidFill>
            </a:rPr>
            <a:t>. (Народна творчість)</a:t>
          </a:r>
          <a:endParaRPr lang="ru-RU" sz="3200" dirty="0">
            <a:solidFill>
              <a:schemeClr val="tx1"/>
            </a:solidFill>
          </a:endParaRPr>
        </a:p>
      </dgm:t>
    </dgm:pt>
    <dgm:pt modelId="{25F67EF7-659F-4C81-BC26-4D0230DC428C}" type="parTrans" cxnId="{C77CB698-A306-4A84-95B4-59764DD179FF}">
      <dgm:prSet/>
      <dgm:spPr/>
      <dgm:t>
        <a:bodyPr/>
        <a:lstStyle/>
        <a:p>
          <a:endParaRPr lang="ru-RU"/>
        </a:p>
      </dgm:t>
    </dgm:pt>
    <dgm:pt modelId="{262B435D-C359-40C2-A576-256CF6BBC130}" type="sibTrans" cxnId="{C77CB698-A306-4A84-95B4-59764DD179FF}">
      <dgm:prSet/>
      <dgm:spPr/>
      <dgm:t>
        <a:bodyPr/>
        <a:lstStyle/>
        <a:p>
          <a:endParaRPr lang="ru-RU"/>
        </a:p>
      </dgm:t>
    </dgm:pt>
    <dgm:pt modelId="{F4DD83D2-CE96-4051-824A-3D1E196B65C1}" type="pres">
      <dgm:prSet presAssocID="{6246B050-FEE2-4663-A03C-00EA9B8528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9FF5-C160-4ED3-B255-E38BA8B079A8}" type="pres">
      <dgm:prSet presAssocID="{6246B050-FEE2-4663-A03C-00EA9B8528A5}" presName="dummyMaxCanvas" presStyleCnt="0">
        <dgm:presLayoutVars/>
      </dgm:prSet>
      <dgm:spPr/>
    </dgm:pt>
    <dgm:pt modelId="{B682522E-92EE-4D6D-8F80-56665CC63CE2}" type="pres">
      <dgm:prSet presAssocID="{6246B050-FEE2-4663-A03C-00EA9B8528A5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A7F8-B53E-4B91-A9D0-B436E90030E0}" type="pres">
      <dgm:prSet presAssocID="{6246B050-FEE2-4663-A03C-00EA9B8528A5}" presName="ThreeNodes_2" presStyleLbl="node1" presStyleIdx="1" presStyleCnt="3" custScaleX="10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27A88-9331-4EC2-9182-2399DB42F703}" type="pres">
      <dgm:prSet presAssocID="{6246B050-FEE2-4663-A03C-00EA9B8528A5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92165-4AB2-4191-A454-76AEEC12BDF7}" type="pres">
      <dgm:prSet presAssocID="{6246B050-FEE2-4663-A03C-00EA9B8528A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CE7D-537C-45B4-8780-013EE757E5E9}" type="pres">
      <dgm:prSet presAssocID="{6246B050-FEE2-4663-A03C-00EA9B8528A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8D2E4-725F-4900-99FA-1B99B3FBC036}" type="pres">
      <dgm:prSet presAssocID="{6246B050-FEE2-4663-A03C-00EA9B8528A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E0CC-6B84-4077-BEAD-A4A3905D7430}" type="pres">
      <dgm:prSet presAssocID="{6246B050-FEE2-4663-A03C-00EA9B8528A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1F4F-4519-4D42-8E1C-28C2894D8DF5}" type="pres">
      <dgm:prSet presAssocID="{6246B050-FEE2-4663-A03C-00EA9B8528A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F2F67-284D-49FC-8747-DE5D343AF142}" type="presOf" srcId="{8FA6802C-7789-48B1-8480-F641650729C8}" destId="{3927A7F8-B53E-4B91-A9D0-B436E90030E0}" srcOrd="0" destOrd="0" presId="urn:microsoft.com/office/officeart/2005/8/layout/vProcess5"/>
    <dgm:cxn modelId="{E240DE5B-8110-467F-B31A-2D11C325EAE3}" type="presOf" srcId="{9C702EF4-A5D9-4F65-B01F-38EF0AE5FD45}" destId="{5EB92165-4AB2-4191-A454-76AEEC12BDF7}" srcOrd="0" destOrd="0" presId="urn:microsoft.com/office/officeart/2005/8/layout/vProcess5"/>
    <dgm:cxn modelId="{34990AA6-8946-4DDA-BABB-F8C603B2C262}" type="presOf" srcId="{3F6A7324-2125-4158-A4AC-7CEB6EE7A2F8}" destId="{E5071F4F-4519-4D42-8E1C-28C2894D8DF5}" srcOrd="1" destOrd="0" presId="urn:microsoft.com/office/officeart/2005/8/layout/vProcess5"/>
    <dgm:cxn modelId="{C77CB698-A306-4A84-95B4-59764DD179FF}" srcId="{6246B050-FEE2-4663-A03C-00EA9B8528A5}" destId="{3F6A7324-2125-4158-A4AC-7CEB6EE7A2F8}" srcOrd="2" destOrd="0" parTransId="{25F67EF7-659F-4C81-BC26-4D0230DC428C}" sibTransId="{262B435D-C359-40C2-A576-256CF6BBC130}"/>
    <dgm:cxn modelId="{CD76E278-821A-4AD1-B380-03AF3F2401CC}" srcId="{6246B050-FEE2-4663-A03C-00EA9B8528A5}" destId="{8FA6802C-7789-48B1-8480-F641650729C8}" srcOrd="1" destOrd="0" parTransId="{3AB65179-6F04-4E94-8FD5-824E1B2952BF}" sibTransId="{9FBF9DE2-32CB-460B-BE58-A3A946245B29}"/>
    <dgm:cxn modelId="{9E2039D2-667E-481A-A8F0-FF2F06162072}" type="presOf" srcId="{3F6A7324-2125-4158-A4AC-7CEB6EE7A2F8}" destId="{5D527A88-9331-4EC2-9182-2399DB42F703}" srcOrd="0" destOrd="0" presId="urn:microsoft.com/office/officeart/2005/8/layout/vProcess5"/>
    <dgm:cxn modelId="{8E8EE39A-4FF0-4C43-9D9F-7E3B6846CB44}" type="presOf" srcId="{9FBF9DE2-32CB-460B-BE58-A3A946245B29}" destId="{AC57CE7D-537C-45B4-8780-013EE757E5E9}" srcOrd="0" destOrd="0" presId="urn:microsoft.com/office/officeart/2005/8/layout/vProcess5"/>
    <dgm:cxn modelId="{EE820652-C5F1-46E7-A54B-31E12AAD4A03}" type="presOf" srcId="{8A065577-BB91-47EB-BDE4-4240B2D6DADA}" destId="{2E28D2E4-725F-4900-99FA-1B99B3FBC036}" srcOrd="1" destOrd="0" presId="urn:microsoft.com/office/officeart/2005/8/layout/vProcess5"/>
    <dgm:cxn modelId="{529AA090-02A1-4534-8334-30D6AA9666D1}" srcId="{6246B050-FEE2-4663-A03C-00EA9B8528A5}" destId="{8A065577-BB91-47EB-BDE4-4240B2D6DADA}" srcOrd="0" destOrd="0" parTransId="{79F2B266-4034-46F9-84B7-46D7A99190CB}" sibTransId="{9C702EF4-A5D9-4F65-B01F-38EF0AE5FD45}"/>
    <dgm:cxn modelId="{A13C2D4C-4017-494A-B872-92B6C68AE024}" type="presOf" srcId="{8A065577-BB91-47EB-BDE4-4240B2D6DADA}" destId="{B682522E-92EE-4D6D-8F80-56665CC63CE2}" srcOrd="0" destOrd="0" presId="urn:microsoft.com/office/officeart/2005/8/layout/vProcess5"/>
    <dgm:cxn modelId="{C93C3E1D-43A5-4338-BBDD-1F13C1B0CF92}" type="presOf" srcId="{8FA6802C-7789-48B1-8480-F641650729C8}" destId="{98B5E0CC-6B84-4077-BEAD-A4A3905D7430}" srcOrd="1" destOrd="0" presId="urn:microsoft.com/office/officeart/2005/8/layout/vProcess5"/>
    <dgm:cxn modelId="{831B7815-8E71-4DE2-8614-8A96EB2E8E65}" type="presOf" srcId="{6246B050-FEE2-4663-A03C-00EA9B8528A5}" destId="{F4DD83D2-CE96-4051-824A-3D1E196B65C1}" srcOrd="0" destOrd="0" presId="urn:microsoft.com/office/officeart/2005/8/layout/vProcess5"/>
    <dgm:cxn modelId="{0A636F48-8D37-4FCE-8394-1D42F85BCBE8}" type="presParOf" srcId="{F4DD83D2-CE96-4051-824A-3D1E196B65C1}" destId="{6A739FF5-C160-4ED3-B255-E38BA8B079A8}" srcOrd="0" destOrd="0" presId="urn:microsoft.com/office/officeart/2005/8/layout/vProcess5"/>
    <dgm:cxn modelId="{FE4B70A7-CE2B-468D-8CE6-67097DD49989}" type="presParOf" srcId="{F4DD83D2-CE96-4051-824A-3D1E196B65C1}" destId="{B682522E-92EE-4D6D-8F80-56665CC63CE2}" srcOrd="1" destOrd="0" presId="urn:microsoft.com/office/officeart/2005/8/layout/vProcess5"/>
    <dgm:cxn modelId="{65402801-7555-43DA-9842-52FE60463205}" type="presParOf" srcId="{F4DD83D2-CE96-4051-824A-3D1E196B65C1}" destId="{3927A7F8-B53E-4B91-A9D0-B436E90030E0}" srcOrd="2" destOrd="0" presId="urn:microsoft.com/office/officeart/2005/8/layout/vProcess5"/>
    <dgm:cxn modelId="{FB4DB88F-CF07-42C2-8A28-8D17C3B6690E}" type="presParOf" srcId="{F4DD83D2-CE96-4051-824A-3D1E196B65C1}" destId="{5D527A88-9331-4EC2-9182-2399DB42F703}" srcOrd="3" destOrd="0" presId="urn:microsoft.com/office/officeart/2005/8/layout/vProcess5"/>
    <dgm:cxn modelId="{BC9E8D5E-D286-49C5-BC41-D711F13A7DCC}" type="presParOf" srcId="{F4DD83D2-CE96-4051-824A-3D1E196B65C1}" destId="{5EB92165-4AB2-4191-A454-76AEEC12BDF7}" srcOrd="4" destOrd="0" presId="urn:microsoft.com/office/officeart/2005/8/layout/vProcess5"/>
    <dgm:cxn modelId="{4FFBD22E-D5FF-404E-8CC1-132618FFD15D}" type="presParOf" srcId="{F4DD83D2-CE96-4051-824A-3D1E196B65C1}" destId="{AC57CE7D-537C-45B4-8780-013EE757E5E9}" srcOrd="5" destOrd="0" presId="urn:microsoft.com/office/officeart/2005/8/layout/vProcess5"/>
    <dgm:cxn modelId="{7E85A54E-4B78-4E36-8E5E-6E5F5CF26F2F}" type="presParOf" srcId="{F4DD83D2-CE96-4051-824A-3D1E196B65C1}" destId="{2E28D2E4-725F-4900-99FA-1B99B3FBC036}" srcOrd="6" destOrd="0" presId="urn:microsoft.com/office/officeart/2005/8/layout/vProcess5"/>
    <dgm:cxn modelId="{F63E6067-E80D-4E25-99FD-8D27291C0B2D}" type="presParOf" srcId="{F4DD83D2-CE96-4051-824A-3D1E196B65C1}" destId="{98B5E0CC-6B84-4077-BEAD-A4A3905D7430}" srcOrd="7" destOrd="0" presId="urn:microsoft.com/office/officeart/2005/8/layout/vProcess5"/>
    <dgm:cxn modelId="{653F8CE8-D8AC-4CF0-8741-0C069915C114}" type="presParOf" srcId="{F4DD83D2-CE96-4051-824A-3D1E196B65C1}" destId="{E5071F4F-4519-4D42-8E1C-28C2894D8DF5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8B03F-AA85-4490-B1B2-1E3A807B28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D1629-A35C-4178-BB3D-7F0619FFFC96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>
              <a:latin typeface="Impact" pitchFamily="34" charset="0"/>
            </a:rPr>
            <a:t>Протиставні сполучники</a:t>
          </a:r>
          <a:endParaRPr lang="ru-RU" dirty="0">
            <a:latin typeface="Impact" pitchFamily="34" charset="0"/>
          </a:endParaRPr>
        </a:p>
      </dgm:t>
    </dgm:pt>
    <dgm:pt modelId="{A8388313-46A3-425E-A475-14FD98545A20}" type="parTrans" cxnId="{2F284547-75F1-4795-9655-7CA93CF86C40}">
      <dgm:prSet/>
      <dgm:spPr/>
      <dgm:t>
        <a:bodyPr/>
        <a:lstStyle/>
        <a:p>
          <a:endParaRPr lang="ru-RU"/>
        </a:p>
      </dgm:t>
    </dgm:pt>
    <dgm:pt modelId="{E38FA76B-B316-4DA5-AA9A-CCF87BDD882D}" type="sibTrans" cxnId="{2F284547-75F1-4795-9655-7CA93CF86C4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1E3E0F53-3129-4AA4-A22C-159CF99AB21B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А, але, та, проте, зате, однак</a:t>
          </a:r>
          <a:endParaRPr lang="ru-RU" dirty="0"/>
        </a:p>
      </dgm:t>
    </dgm:pt>
    <dgm:pt modelId="{E6EC0735-3EBC-4B1A-AF24-9919AC945AB5}" type="parTrans" cxnId="{559ADA23-2226-4615-96D4-1793A377A218}">
      <dgm:prSet/>
      <dgm:spPr/>
      <dgm:t>
        <a:bodyPr/>
        <a:lstStyle/>
        <a:p>
          <a:endParaRPr lang="ru-RU"/>
        </a:p>
      </dgm:t>
    </dgm:pt>
    <dgm:pt modelId="{5A16BE39-C37D-4615-97BC-D582FD11C608}" type="sibTrans" cxnId="{559ADA23-2226-4615-96D4-1793A377A218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F8C826-9972-44FD-9828-E6880AB5BAD7}">
      <dgm:prSet phldrT="[Текст]"/>
      <dgm:spPr>
        <a:solidFill>
          <a:srgbClr val="E23CCE"/>
        </a:solidFill>
      </dgm:spPr>
      <dgm:t>
        <a:bodyPr/>
        <a:lstStyle/>
        <a:p>
          <a:r>
            <a:rPr lang="uk-UA" dirty="0" smtClean="0"/>
            <a:t>Кує не молот, </a:t>
          </a:r>
          <a:r>
            <a:rPr lang="uk-UA" dirty="0" smtClean="0">
              <a:solidFill>
                <a:schemeClr val="tx1"/>
              </a:solidFill>
            </a:rPr>
            <a:t>а</a:t>
          </a:r>
          <a:r>
            <a:rPr lang="uk-UA" dirty="0" smtClean="0"/>
            <a:t> коваль.</a:t>
          </a:r>
        </a:p>
        <a:p>
          <a:r>
            <a:rPr lang="uk-UA" dirty="0" smtClean="0"/>
            <a:t>Голка мала, </a:t>
          </a:r>
          <a:r>
            <a:rPr lang="uk-UA" dirty="0" smtClean="0">
              <a:solidFill>
                <a:schemeClr val="tx1"/>
              </a:solidFill>
            </a:rPr>
            <a:t>проте </a:t>
          </a:r>
          <a:r>
            <a:rPr lang="uk-UA" dirty="0" smtClean="0"/>
            <a:t>колюча.(Народна творчість)</a:t>
          </a:r>
          <a:endParaRPr lang="ru-RU" dirty="0"/>
        </a:p>
      </dgm:t>
    </dgm:pt>
    <dgm:pt modelId="{53553D15-9479-42BE-8606-C9926060C4F9}" type="parTrans" cxnId="{17D459BE-0783-4507-AF75-77E8E65B733C}">
      <dgm:prSet/>
      <dgm:spPr/>
      <dgm:t>
        <a:bodyPr/>
        <a:lstStyle/>
        <a:p>
          <a:endParaRPr lang="ru-RU"/>
        </a:p>
      </dgm:t>
    </dgm:pt>
    <dgm:pt modelId="{E1EADE56-DE7E-48D1-98E2-B66AF84D8A7B}" type="sibTrans" cxnId="{17D459BE-0783-4507-AF75-77E8E65B733C}">
      <dgm:prSet/>
      <dgm:spPr/>
      <dgm:t>
        <a:bodyPr/>
        <a:lstStyle/>
        <a:p>
          <a:endParaRPr lang="ru-RU"/>
        </a:p>
      </dgm:t>
    </dgm:pt>
    <dgm:pt modelId="{3B2946DF-DD37-4DF5-A9B2-175F1891EC31}" type="pres">
      <dgm:prSet presAssocID="{C418B03F-AA85-4490-B1B2-1E3A807B28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BC92C-8ADA-4935-B9CD-03FB4F24F18E}" type="pres">
      <dgm:prSet presAssocID="{C418B03F-AA85-4490-B1B2-1E3A807B28EF}" presName="dummyMaxCanvas" presStyleCnt="0">
        <dgm:presLayoutVars/>
      </dgm:prSet>
      <dgm:spPr/>
    </dgm:pt>
    <dgm:pt modelId="{9060120C-F0BB-434F-8D00-FF03930F1B53}" type="pres">
      <dgm:prSet presAssocID="{C418B03F-AA85-4490-B1B2-1E3A807B28E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2162F-FCBF-438D-9B41-021037CCBE57}" type="pres">
      <dgm:prSet presAssocID="{C418B03F-AA85-4490-B1B2-1E3A807B28E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83830-83CA-4781-AC81-DB8082B1A321}" type="pres">
      <dgm:prSet presAssocID="{C418B03F-AA85-4490-B1B2-1E3A807B28E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725F-AC07-4660-ABC1-1AC6D37009D0}" type="pres">
      <dgm:prSet presAssocID="{C418B03F-AA85-4490-B1B2-1E3A807B28E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4094-23A1-4C5C-B50B-4E39AC819802}" type="pres">
      <dgm:prSet presAssocID="{C418B03F-AA85-4490-B1B2-1E3A807B28E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0576-E1A5-431E-B209-16131B849936}" type="pres">
      <dgm:prSet presAssocID="{C418B03F-AA85-4490-B1B2-1E3A807B28E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97FD8-C335-4E8B-924F-89BF99E9DFAF}" type="pres">
      <dgm:prSet presAssocID="{C418B03F-AA85-4490-B1B2-1E3A807B28E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E2410-CA1B-44BC-AF35-484658F643F2}" type="pres">
      <dgm:prSet presAssocID="{C418B03F-AA85-4490-B1B2-1E3A807B28E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ADA23-2226-4615-96D4-1793A377A218}" srcId="{C418B03F-AA85-4490-B1B2-1E3A807B28EF}" destId="{1E3E0F53-3129-4AA4-A22C-159CF99AB21B}" srcOrd="1" destOrd="0" parTransId="{E6EC0735-3EBC-4B1A-AF24-9919AC945AB5}" sibTransId="{5A16BE39-C37D-4615-97BC-D582FD11C608}"/>
    <dgm:cxn modelId="{A4DE6B87-403A-48E5-A66C-A813296EA1E1}" type="presOf" srcId="{273D1629-A35C-4178-BB3D-7F0619FFFC96}" destId="{81270576-E1A5-431E-B209-16131B849936}" srcOrd="1" destOrd="0" presId="urn:microsoft.com/office/officeart/2005/8/layout/vProcess5"/>
    <dgm:cxn modelId="{C215FD1D-7F22-4C2A-9847-1AE6EBB5B25C}" type="presOf" srcId="{C418B03F-AA85-4490-B1B2-1E3A807B28EF}" destId="{3B2946DF-DD37-4DF5-A9B2-175F1891EC31}" srcOrd="0" destOrd="0" presId="urn:microsoft.com/office/officeart/2005/8/layout/vProcess5"/>
    <dgm:cxn modelId="{5A5F8530-3073-446B-A1D7-A0DC47D3F6B8}" type="presOf" srcId="{E38FA76B-B316-4DA5-AA9A-CCF87BDD882D}" destId="{E712725F-AC07-4660-ABC1-1AC6D37009D0}" srcOrd="0" destOrd="0" presId="urn:microsoft.com/office/officeart/2005/8/layout/vProcess5"/>
    <dgm:cxn modelId="{C5860B0D-29F5-4CB4-823B-4C389DBF57EA}" type="presOf" srcId="{A6F8C826-9972-44FD-9828-E6880AB5BAD7}" destId="{7CFE2410-CA1B-44BC-AF35-484658F643F2}" srcOrd="1" destOrd="0" presId="urn:microsoft.com/office/officeart/2005/8/layout/vProcess5"/>
    <dgm:cxn modelId="{D1C4A549-1011-4C47-BB78-DAF24F4BB222}" type="presOf" srcId="{5A16BE39-C37D-4615-97BC-D582FD11C608}" destId="{FC834094-23A1-4C5C-B50B-4E39AC819802}" srcOrd="0" destOrd="0" presId="urn:microsoft.com/office/officeart/2005/8/layout/vProcess5"/>
    <dgm:cxn modelId="{FE5F06B0-C371-4D11-A676-D63ECC2EFF08}" type="presOf" srcId="{1E3E0F53-3129-4AA4-A22C-159CF99AB21B}" destId="{3032162F-FCBF-438D-9B41-021037CCBE57}" srcOrd="0" destOrd="0" presId="urn:microsoft.com/office/officeart/2005/8/layout/vProcess5"/>
    <dgm:cxn modelId="{2775E8FC-FAE6-493E-8202-5DF21AB089EA}" type="presOf" srcId="{A6F8C826-9972-44FD-9828-E6880AB5BAD7}" destId="{18183830-83CA-4781-AC81-DB8082B1A321}" srcOrd="0" destOrd="0" presId="urn:microsoft.com/office/officeart/2005/8/layout/vProcess5"/>
    <dgm:cxn modelId="{17D459BE-0783-4507-AF75-77E8E65B733C}" srcId="{C418B03F-AA85-4490-B1B2-1E3A807B28EF}" destId="{A6F8C826-9972-44FD-9828-E6880AB5BAD7}" srcOrd="2" destOrd="0" parTransId="{53553D15-9479-42BE-8606-C9926060C4F9}" sibTransId="{E1EADE56-DE7E-48D1-98E2-B66AF84D8A7B}"/>
    <dgm:cxn modelId="{E1F808C7-3356-4FCB-8252-7717E5E0E555}" type="presOf" srcId="{273D1629-A35C-4178-BB3D-7F0619FFFC96}" destId="{9060120C-F0BB-434F-8D00-FF03930F1B53}" srcOrd="0" destOrd="0" presId="urn:microsoft.com/office/officeart/2005/8/layout/vProcess5"/>
    <dgm:cxn modelId="{2F284547-75F1-4795-9655-7CA93CF86C40}" srcId="{C418B03F-AA85-4490-B1B2-1E3A807B28EF}" destId="{273D1629-A35C-4178-BB3D-7F0619FFFC96}" srcOrd="0" destOrd="0" parTransId="{A8388313-46A3-425E-A475-14FD98545A20}" sibTransId="{E38FA76B-B316-4DA5-AA9A-CCF87BDD882D}"/>
    <dgm:cxn modelId="{4E4B434B-4240-4633-85E3-199AC2C84A16}" type="presOf" srcId="{1E3E0F53-3129-4AA4-A22C-159CF99AB21B}" destId="{7DB97FD8-C335-4E8B-924F-89BF99E9DFAF}" srcOrd="1" destOrd="0" presId="urn:microsoft.com/office/officeart/2005/8/layout/vProcess5"/>
    <dgm:cxn modelId="{5BE71DE5-58B4-48B9-B5A4-DB7D5D2665D0}" type="presParOf" srcId="{3B2946DF-DD37-4DF5-A9B2-175F1891EC31}" destId="{F74BC92C-8ADA-4935-B9CD-03FB4F24F18E}" srcOrd="0" destOrd="0" presId="urn:microsoft.com/office/officeart/2005/8/layout/vProcess5"/>
    <dgm:cxn modelId="{AE3BB99D-BA96-46AC-A91A-E7B2AE19AC92}" type="presParOf" srcId="{3B2946DF-DD37-4DF5-A9B2-175F1891EC31}" destId="{9060120C-F0BB-434F-8D00-FF03930F1B53}" srcOrd="1" destOrd="0" presId="urn:microsoft.com/office/officeart/2005/8/layout/vProcess5"/>
    <dgm:cxn modelId="{7FDA87FD-4904-471F-AEDD-C7247596BB8F}" type="presParOf" srcId="{3B2946DF-DD37-4DF5-A9B2-175F1891EC31}" destId="{3032162F-FCBF-438D-9B41-021037CCBE57}" srcOrd="2" destOrd="0" presId="urn:microsoft.com/office/officeart/2005/8/layout/vProcess5"/>
    <dgm:cxn modelId="{6B16DD52-3C39-4B61-BCB7-AA7DA9F82FB7}" type="presParOf" srcId="{3B2946DF-DD37-4DF5-A9B2-175F1891EC31}" destId="{18183830-83CA-4781-AC81-DB8082B1A321}" srcOrd="3" destOrd="0" presId="urn:microsoft.com/office/officeart/2005/8/layout/vProcess5"/>
    <dgm:cxn modelId="{F2B045C6-7EF3-498A-8ACA-5BC9D06858D6}" type="presParOf" srcId="{3B2946DF-DD37-4DF5-A9B2-175F1891EC31}" destId="{E712725F-AC07-4660-ABC1-1AC6D37009D0}" srcOrd="4" destOrd="0" presId="urn:microsoft.com/office/officeart/2005/8/layout/vProcess5"/>
    <dgm:cxn modelId="{79F7CE4E-9FE1-4C9E-8CAA-0116321ABD19}" type="presParOf" srcId="{3B2946DF-DD37-4DF5-A9B2-175F1891EC31}" destId="{FC834094-23A1-4C5C-B50B-4E39AC819802}" srcOrd="5" destOrd="0" presId="urn:microsoft.com/office/officeart/2005/8/layout/vProcess5"/>
    <dgm:cxn modelId="{1B4FBE62-96F1-4AD2-BEC3-FA65D266084C}" type="presParOf" srcId="{3B2946DF-DD37-4DF5-A9B2-175F1891EC31}" destId="{81270576-E1A5-431E-B209-16131B849936}" srcOrd="6" destOrd="0" presId="urn:microsoft.com/office/officeart/2005/8/layout/vProcess5"/>
    <dgm:cxn modelId="{9BB7AC2C-138C-4110-870B-1AC69973B769}" type="presParOf" srcId="{3B2946DF-DD37-4DF5-A9B2-175F1891EC31}" destId="{7DB97FD8-C335-4E8B-924F-89BF99E9DFAF}" srcOrd="7" destOrd="0" presId="urn:microsoft.com/office/officeart/2005/8/layout/vProcess5"/>
    <dgm:cxn modelId="{4DFBF1A2-1740-47EE-A877-A8791BC86234}" type="presParOf" srcId="{3B2946DF-DD37-4DF5-A9B2-175F1891EC31}" destId="{7CFE2410-CA1B-44BC-AF35-484658F643F2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B9677A-10BF-4353-8EB7-C32AF2D53C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98805-1272-4EF1-AD04-DC7BD76FC7F2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Impact" pitchFamily="34" charset="0"/>
            </a:rPr>
            <a:t>Розділові сполучники</a:t>
          </a:r>
          <a:endParaRPr lang="ru-RU" dirty="0">
            <a:solidFill>
              <a:srgbClr val="002060"/>
            </a:solidFill>
            <a:latin typeface="Impact" pitchFamily="34" charset="0"/>
          </a:endParaRPr>
        </a:p>
      </dgm:t>
    </dgm:pt>
    <dgm:pt modelId="{1AFBB344-794F-4628-94C9-91B701ABC7C7}" type="parTrans" cxnId="{E0AF523A-DA81-410C-891B-7F74D8A6407F}">
      <dgm:prSet/>
      <dgm:spPr/>
      <dgm:t>
        <a:bodyPr/>
        <a:lstStyle/>
        <a:p>
          <a:endParaRPr lang="ru-RU"/>
        </a:p>
      </dgm:t>
    </dgm:pt>
    <dgm:pt modelId="{2A3F5EF6-D262-4EE0-B9F6-909073899245}" type="sibTrans" cxnId="{E0AF523A-DA81-410C-891B-7F74D8A6407F}">
      <dgm:prSet/>
      <dgm:spPr>
        <a:solidFill>
          <a:srgbClr val="E23CCE">
            <a:alpha val="90000"/>
          </a:srgbClr>
        </a:solidFill>
      </dgm:spPr>
      <dgm:t>
        <a:bodyPr/>
        <a:lstStyle/>
        <a:p>
          <a:endParaRPr lang="ru-RU"/>
        </a:p>
      </dgm:t>
    </dgm:pt>
    <dgm:pt modelId="{5206AB06-EAB7-4A98-95F0-EFA6800F5779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Або, чи, то … </a:t>
          </a:r>
          <a:r>
            <a:rPr lang="uk-UA" b="1" dirty="0" err="1" smtClean="0">
              <a:solidFill>
                <a:srgbClr val="7030A0"/>
              </a:solidFill>
            </a:rPr>
            <a:t>то</a:t>
          </a:r>
          <a:r>
            <a:rPr lang="uk-UA" b="1" dirty="0" smtClean="0">
              <a:solidFill>
                <a:srgbClr val="7030A0"/>
              </a:solidFill>
            </a:rPr>
            <a:t>, не то… не то, чи то … чи то</a:t>
          </a:r>
          <a:endParaRPr lang="ru-RU" b="1" dirty="0">
            <a:solidFill>
              <a:srgbClr val="7030A0"/>
            </a:solidFill>
          </a:endParaRPr>
        </a:p>
      </dgm:t>
    </dgm:pt>
    <dgm:pt modelId="{2CFD87D1-9F69-4433-8E94-34CB0F5F6F49}" type="parTrans" cxnId="{8FA7484F-4C6C-4C4C-9966-0591229084CD}">
      <dgm:prSet/>
      <dgm:spPr/>
      <dgm:t>
        <a:bodyPr/>
        <a:lstStyle/>
        <a:p>
          <a:endParaRPr lang="ru-RU"/>
        </a:p>
      </dgm:t>
    </dgm:pt>
    <dgm:pt modelId="{E02096B5-6D5F-4AE0-AD9B-05B102972E84}" type="sibTrans" cxnId="{8FA7484F-4C6C-4C4C-9966-0591229084CD}">
      <dgm:prSet/>
      <dgm:spPr>
        <a:solidFill>
          <a:srgbClr val="E23CCE">
            <a:alpha val="90000"/>
          </a:srgbClr>
        </a:solidFill>
      </dgm:spPr>
      <dgm:t>
        <a:bodyPr/>
        <a:lstStyle/>
        <a:p>
          <a:endParaRPr lang="ru-RU"/>
        </a:p>
      </dgm:t>
    </dgm:pt>
    <dgm:pt modelId="{C5D1DDA5-7C53-4A48-B6CF-93875230596D}">
      <dgm:prSet phldrT="[Текст]"/>
      <dgm:spPr>
        <a:solidFill>
          <a:srgbClr val="4ABDD4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Мисливець уцілить </a:t>
          </a:r>
          <a:r>
            <a:rPr lang="uk-UA" b="1" dirty="0" smtClean="0">
              <a:solidFill>
                <a:srgbClr val="FF0000"/>
              </a:solidFill>
            </a:rPr>
            <a:t>або  </a:t>
          </a:r>
          <a:r>
            <a:rPr lang="uk-UA" b="1" dirty="0" smtClean="0">
              <a:solidFill>
                <a:schemeClr val="tx1"/>
              </a:solidFill>
            </a:rPr>
            <a:t>в сучок, </a:t>
          </a:r>
          <a:r>
            <a:rPr lang="uk-UA" b="1" dirty="0" smtClean="0">
              <a:solidFill>
                <a:srgbClr val="FF0000"/>
              </a:solidFill>
            </a:rPr>
            <a:t>або</a:t>
          </a:r>
          <a:r>
            <a:rPr lang="uk-UA" b="1" dirty="0" smtClean="0">
              <a:solidFill>
                <a:schemeClr val="tx1"/>
              </a:solidFill>
            </a:rPr>
            <a:t> в білку</a:t>
          </a:r>
          <a:r>
            <a:rPr lang="uk-UA" b="1" dirty="0" smtClean="0">
              <a:solidFill>
                <a:schemeClr val="tx1"/>
              </a:solidFill>
            </a:rPr>
            <a:t>. (Народна творчість)</a:t>
          </a:r>
          <a:endParaRPr lang="ru-RU" b="1" dirty="0">
            <a:solidFill>
              <a:schemeClr val="tx1"/>
            </a:solidFill>
          </a:endParaRPr>
        </a:p>
      </dgm:t>
    </dgm:pt>
    <dgm:pt modelId="{F6A98D21-B50A-4433-8187-8CB2410F21ED}" type="parTrans" cxnId="{36F91989-642F-4285-8FAF-DA5FF1D0FB5E}">
      <dgm:prSet/>
      <dgm:spPr/>
      <dgm:t>
        <a:bodyPr/>
        <a:lstStyle/>
        <a:p>
          <a:endParaRPr lang="ru-RU"/>
        </a:p>
      </dgm:t>
    </dgm:pt>
    <dgm:pt modelId="{5F77A352-3CE4-42DC-B14A-09B0B44DE95F}" type="sibTrans" cxnId="{36F91989-642F-4285-8FAF-DA5FF1D0FB5E}">
      <dgm:prSet/>
      <dgm:spPr/>
      <dgm:t>
        <a:bodyPr/>
        <a:lstStyle/>
        <a:p>
          <a:endParaRPr lang="ru-RU"/>
        </a:p>
      </dgm:t>
    </dgm:pt>
    <dgm:pt modelId="{E56E64E6-E936-4023-B65C-73D41FFBC75E}" type="pres">
      <dgm:prSet presAssocID="{A0B9677A-10BF-4353-8EB7-C32AF2D53C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112BB-9C7C-4132-B95A-9099B9FB5BA8}" type="pres">
      <dgm:prSet presAssocID="{A0B9677A-10BF-4353-8EB7-C32AF2D53CE3}" presName="dummyMaxCanvas" presStyleCnt="0">
        <dgm:presLayoutVars/>
      </dgm:prSet>
      <dgm:spPr/>
    </dgm:pt>
    <dgm:pt modelId="{C7D987EF-79E6-4F04-B119-BCDC3D790651}" type="pres">
      <dgm:prSet presAssocID="{A0B9677A-10BF-4353-8EB7-C32AF2D53CE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1D16-4181-4380-9C6C-8E09CB94C296}" type="pres">
      <dgm:prSet presAssocID="{A0B9677A-10BF-4353-8EB7-C32AF2D53CE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8769-7411-4285-AB67-F5DFF3CBECCA}" type="pres">
      <dgm:prSet presAssocID="{A0B9677A-10BF-4353-8EB7-C32AF2D53CE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0495D-8603-41AF-AFE8-67573633754C}" type="pres">
      <dgm:prSet presAssocID="{A0B9677A-10BF-4353-8EB7-C32AF2D53C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073F-D545-4390-AEA0-13645CB0BF99}" type="pres">
      <dgm:prSet presAssocID="{A0B9677A-10BF-4353-8EB7-C32AF2D53C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B619-ABB6-4F8C-A874-153572A1FB96}" type="pres">
      <dgm:prSet presAssocID="{A0B9677A-10BF-4353-8EB7-C32AF2D53C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E243-A9F5-43C2-93FA-3DC1AE410BC6}" type="pres">
      <dgm:prSet presAssocID="{A0B9677A-10BF-4353-8EB7-C32AF2D53C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BCBC-15FB-4464-97A4-7492F219AF43}" type="pres">
      <dgm:prSet presAssocID="{A0B9677A-10BF-4353-8EB7-C32AF2D53C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64D3A-9781-46A0-8F53-3C2DA93CBBBF}" type="presOf" srcId="{5206AB06-EAB7-4A98-95F0-EFA6800F5779}" destId="{E206E243-A9F5-43C2-93FA-3DC1AE410BC6}" srcOrd="1" destOrd="0" presId="urn:microsoft.com/office/officeart/2005/8/layout/vProcess5"/>
    <dgm:cxn modelId="{8FA7484F-4C6C-4C4C-9966-0591229084CD}" srcId="{A0B9677A-10BF-4353-8EB7-C32AF2D53CE3}" destId="{5206AB06-EAB7-4A98-95F0-EFA6800F5779}" srcOrd="1" destOrd="0" parTransId="{2CFD87D1-9F69-4433-8E94-34CB0F5F6F49}" sibTransId="{E02096B5-6D5F-4AE0-AD9B-05B102972E84}"/>
    <dgm:cxn modelId="{1F644BE0-63CD-4CBD-8D02-25B8B0C10367}" type="presOf" srcId="{2A3F5EF6-D262-4EE0-B9F6-909073899245}" destId="{7F10495D-8603-41AF-AFE8-67573633754C}" srcOrd="0" destOrd="0" presId="urn:microsoft.com/office/officeart/2005/8/layout/vProcess5"/>
    <dgm:cxn modelId="{36F91989-642F-4285-8FAF-DA5FF1D0FB5E}" srcId="{A0B9677A-10BF-4353-8EB7-C32AF2D53CE3}" destId="{C5D1DDA5-7C53-4A48-B6CF-93875230596D}" srcOrd="2" destOrd="0" parTransId="{F6A98D21-B50A-4433-8187-8CB2410F21ED}" sibTransId="{5F77A352-3CE4-42DC-B14A-09B0B44DE95F}"/>
    <dgm:cxn modelId="{A998B554-324A-4B4B-9BC8-66029FFF8248}" type="presOf" srcId="{C5D1DDA5-7C53-4A48-B6CF-93875230596D}" destId="{76E58769-7411-4285-AB67-F5DFF3CBECCA}" srcOrd="0" destOrd="0" presId="urn:microsoft.com/office/officeart/2005/8/layout/vProcess5"/>
    <dgm:cxn modelId="{6FF0676A-F17B-4C41-9DB7-2973130CEB62}" type="presOf" srcId="{C5D1DDA5-7C53-4A48-B6CF-93875230596D}" destId="{D6E4BCBC-15FB-4464-97A4-7492F219AF43}" srcOrd="1" destOrd="0" presId="urn:microsoft.com/office/officeart/2005/8/layout/vProcess5"/>
    <dgm:cxn modelId="{409A1C91-6688-4300-BF7C-6D5779F4E37C}" type="presOf" srcId="{E02096B5-6D5F-4AE0-AD9B-05B102972E84}" destId="{1BB2073F-D545-4390-AEA0-13645CB0BF99}" srcOrd="0" destOrd="0" presId="urn:microsoft.com/office/officeart/2005/8/layout/vProcess5"/>
    <dgm:cxn modelId="{B767C36F-BBDB-4F99-9E16-002C55EC7548}" type="presOf" srcId="{F5C98805-1272-4EF1-AD04-DC7BD76FC7F2}" destId="{14E5B619-ABB6-4F8C-A874-153572A1FB96}" srcOrd="1" destOrd="0" presId="urn:microsoft.com/office/officeart/2005/8/layout/vProcess5"/>
    <dgm:cxn modelId="{E0AF523A-DA81-410C-891B-7F74D8A6407F}" srcId="{A0B9677A-10BF-4353-8EB7-C32AF2D53CE3}" destId="{F5C98805-1272-4EF1-AD04-DC7BD76FC7F2}" srcOrd="0" destOrd="0" parTransId="{1AFBB344-794F-4628-94C9-91B701ABC7C7}" sibTransId="{2A3F5EF6-D262-4EE0-B9F6-909073899245}"/>
    <dgm:cxn modelId="{C4AD8A5C-14D4-43A9-9316-777D5ADF7293}" type="presOf" srcId="{F5C98805-1272-4EF1-AD04-DC7BD76FC7F2}" destId="{C7D987EF-79E6-4F04-B119-BCDC3D790651}" srcOrd="0" destOrd="0" presId="urn:microsoft.com/office/officeart/2005/8/layout/vProcess5"/>
    <dgm:cxn modelId="{939666D7-D7A3-47E9-8D41-4D1C8AC9C8A6}" type="presOf" srcId="{5206AB06-EAB7-4A98-95F0-EFA6800F5779}" destId="{8CE31D16-4181-4380-9C6C-8E09CB94C296}" srcOrd="0" destOrd="0" presId="urn:microsoft.com/office/officeart/2005/8/layout/vProcess5"/>
    <dgm:cxn modelId="{73283496-3699-4C77-A03B-275ACCF4DC43}" type="presOf" srcId="{A0B9677A-10BF-4353-8EB7-C32AF2D53CE3}" destId="{E56E64E6-E936-4023-B65C-73D41FFBC75E}" srcOrd="0" destOrd="0" presId="urn:microsoft.com/office/officeart/2005/8/layout/vProcess5"/>
    <dgm:cxn modelId="{2329F115-7A65-444C-834B-9ADCD8B5D26F}" type="presParOf" srcId="{E56E64E6-E936-4023-B65C-73D41FFBC75E}" destId="{299112BB-9C7C-4132-B95A-9099B9FB5BA8}" srcOrd="0" destOrd="0" presId="urn:microsoft.com/office/officeart/2005/8/layout/vProcess5"/>
    <dgm:cxn modelId="{0C35096D-A8F8-4393-B1C4-9A59B15C8778}" type="presParOf" srcId="{E56E64E6-E936-4023-B65C-73D41FFBC75E}" destId="{C7D987EF-79E6-4F04-B119-BCDC3D790651}" srcOrd="1" destOrd="0" presId="urn:microsoft.com/office/officeart/2005/8/layout/vProcess5"/>
    <dgm:cxn modelId="{D2362F7E-D0EE-4889-86C2-8F420F361A32}" type="presParOf" srcId="{E56E64E6-E936-4023-B65C-73D41FFBC75E}" destId="{8CE31D16-4181-4380-9C6C-8E09CB94C296}" srcOrd="2" destOrd="0" presId="urn:microsoft.com/office/officeart/2005/8/layout/vProcess5"/>
    <dgm:cxn modelId="{B1C3D53F-A9EB-4BAC-A62A-54E83614DE48}" type="presParOf" srcId="{E56E64E6-E936-4023-B65C-73D41FFBC75E}" destId="{76E58769-7411-4285-AB67-F5DFF3CBECCA}" srcOrd="3" destOrd="0" presId="urn:microsoft.com/office/officeart/2005/8/layout/vProcess5"/>
    <dgm:cxn modelId="{9040AB19-C4B3-43E2-BF85-3DE617E2DCA5}" type="presParOf" srcId="{E56E64E6-E936-4023-B65C-73D41FFBC75E}" destId="{7F10495D-8603-41AF-AFE8-67573633754C}" srcOrd="4" destOrd="0" presId="urn:microsoft.com/office/officeart/2005/8/layout/vProcess5"/>
    <dgm:cxn modelId="{0C627447-DE0A-470C-A447-533236C95359}" type="presParOf" srcId="{E56E64E6-E936-4023-B65C-73D41FFBC75E}" destId="{1BB2073F-D545-4390-AEA0-13645CB0BF99}" srcOrd="5" destOrd="0" presId="urn:microsoft.com/office/officeart/2005/8/layout/vProcess5"/>
    <dgm:cxn modelId="{EA51F9A2-FAAB-43C0-B088-ED8914B61F13}" type="presParOf" srcId="{E56E64E6-E936-4023-B65C-73D41FFBC75E}" destId="{14E5B619-ABB6-4F8C-A874-153572A1FB96}" srcOrd="6" destOrd="0" presId="urn:microsoft.com/office/officeart/2005/8/layout/vProcess5"/>
    <dgm:cxn modelId="{8A128FE6-03B1-4A46-9341-00A9FC6F2D8E}" type="presParOf" srcId="{E56E64E6-E936-4023-B65C-73D41FFBC75E}" destId="{E206E243-A9F5-43C2-93FA-3DC1AE410BC6}" srcOrd="7" destOrd="0" presId="urn:microsoft.com/office/officeart/2005/8/layout/vProcess5"/>
    <dgm:cxn modelId="{562D22E7-3F9D-4C68-8409-A55DCF8D17C5}" type="presParOf" srcId="{E56E64E6-E936-4023-B65C-73D41FFBC75E}" destId="{D6E4BCBC-15FB-4464-97A4-7492F219AF43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D11F0-8E48-43FC-BF13-B87F4A2E4E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66698-8CFC-4FBF-BF8A-FCBC4E6776DD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Перед однорідними членами речення</a:t>
          </a:r>
          <a:endParaRPr lang="ru-RU" b="1" dirty="0">
            <a:solidFill>
              <a:srgbClr val="C00000"/>
            </a:solidFill>
          </a:endParaRPr>
        </a:p>
      </dgm:t>
    </dgm:pt>
    <dgm:pt modelId="{7067A3C4-2231-4278-9CA4-46360CCC27D1}" type="parTrans" cxnId="{CCE42370-663D-44AC-9189-CB69E7521E3A}">
      <dgm:prSet/>
      <dgm:spPr/>
      <dgm:t>
        <a:bodyPr/>
        <a:lstStyle/>
        <a:p>
          <a:endParaRPr lang="ru-RU"/>
        </a:p>
      </dgm:t>
    </dgm:pt>
    <dgm:pt modelId="{D9DDAEB2-9A8B-460D-A052-195B1207CCAF}" type="sibTrans" cxnId="{CCE42370-663D-44AC-9189-CB69E7521E3A}">
      <dgm:prSet/>
      <dgm:spPr/>
      <dgm:t>
        <a:bodyPr/>
        <a:lstStyle/>
        <a:p>
          <a:endParaRPr lang="ru-RU"/>
        </a:p>
      </dgm:t>
    </dgm:pt>
    <dgm:pt modelId="{CCD09EBC-7C63-4032-8750-93887534EA14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smtClean="0"/>
            <a:t>Кома не ставиться</a:t>
          </a:r>
          <a:endParaRPr lang="ru-RU" dirty="0"/>
        </a:p>
      </dgm:t>
    </dgm:pt>
    <dgm:pt modelId="{7AAB99E4-7AFA-4259-A3D8-F22DFC4EAD69}" type="parTrans" cxnId="{33CDB1DB-82D6-4DA9-A8D9-2FC17389B125}">
      <dgm:prSet/>
      <dgm:spPr/>
      <dgm:t>
        <a:bodyPr/>
        <a:lstStyle/>
        <a:p>
          <a:endParaRPr lang="ru-RU"/>
        </a:p>
      </dgm:t>
    </dgm:pt>
    <dgm:pt modelId="{7B46E271-DDE5-452E-8BFD-C87558C107FC}" type="sibTrans" cxnId="{33CDB1DB-82D6-4DA9-A8D9-2FC17389B125}">
      <dgm:prSet/>
      <dgm:spPr/>
      <dgm:t>
        <a:bodyPr/>
        <a:lstStyle/>
        <a:p>
          <a:endParaRPr lang="ru-RU"/>
        </a:p>
      </dgm:t>
    </dgm:pt>
    <dgm:pt modelId="{14953EFD-55F1-451E-B20A-3AA3B24C76DB}">
      <dgm:prSet phldrT="[Текст]"/>
      <dgm:spPr>
        <a:solidFill>
          <a:srgbClr val="43DB47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Між однорідними членами речення</a:t>
          </a:r>
          <a:endParaRPr lang="ru-RU" b="1" dirty="0">
            <a:solidFill>
              <a:srgbClr val="C00000"/>
            </a:solidFill>
          </a:endParaRPr>
        </a:p>
      </dgm:t>
    </dgm:pt>
    <dgm:pt modelId="{77D6F18F-1AB9-4AE7-AF4F-F02064EFF970}" type="parTrans" cxnId="{0E2FAE2E-50B4-4541-93A2-37627818C8A6}">
      <dgm:prSet/>
      <dgm:spPr/>
      <dgm:t>
        <a:bodyPr/>
        <a:lstStyle/>
        <a:p>
          <a:endParaRPr lang="ru-RU"/>
        </a:p>
      </dgm:t>
    </dgm:pt>
    <dgm:pt modelId="{F3D0C667-0824-4997-A283-114835B12302}" type="sibTrans" cxnId="{0E2FAE2E-50B4-4541-93A2-37627818C8A6}">
      <dgm:prSet/>
      <dgm:spPr/>
      <dgm:t>
        <a:bodyPr/>
        <a:lstStyle/>
        <a:p>
          <a:endParaRPr lang="ru-RU"/>
        </a:p>
      </dgm:t>
    </dgm:pt>
    <dgm:pt modelId="{626158E8-032B-4B95-9640-65417DB9DBB9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 smtClean="0"/>
            <a:t>Кома ставиться</a:t>
          </a:r>
          <a:endParaRPr lang="ru-RU" dirty="0"/>
        </a:p>
      </dgm:t>
    </dgm:pt>
    <dgm:pt modelId="{F872F0B8-D747-4679-8B7B-6CBC735FE8EA}" type="parTrans" cxnId="{93A7B89E-1CDE-4908-9158-7E5036156F1C}">
      <dgm:prSet/>
      <dgm:spPr/>
      <dgm:t>
        <a:bodyPr/>
        <a:lstStyle/>
        <a:p>
          <a:endParaRPr lang="ru-RU"/>
        </a:p>
      </dgm:t>
    </dgm:pt>
    <dgm:pt modelId="{8D28F79B-B95E-4093-ACE1-EE5FD67D5DC0}" type="sibTrans" cxnId="{93A7B89E-1CDE-4908-9158-7E5036156F1C}">
      <dgm:prSet/>
      <dgm:spPr/>
      <dgm:t>
        <a:bodyPr/>
        <a:lstStyle/>
        <a:p>
          <a:endParaRPr lang="ru-RU"/>
        </a:p>
      </dgm:t>
    </dgm:pt>
    <dgm:pt modelId="{77DE7C63-54C6-465D-B445-A5BEB0463B0D}">
      <dgm:prSet phldrT="[Текст]"/>
      <dgm:spPr>
        <a:solidFill>
          <a:srgbClr val="E23CCE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Поєднують однорідні члени у пари</a:t>
          </a:r>
          <a:endParaRPr lang="ru-RU" b="1" dirty="0">
            <a:solidFill>
              <a:srgbClr val="C00000"/>
            </a:solidFill>
          </a:endParaRPr>
        </a:p>
      </dgm:t>
    </dgm:pt>
    <dgm:pt modelId="{4C5C9DDB-B405-4D6D-A133-B8F9C074483B}" type="parTrans" cxnId="{4658EC10-31E3-46F6-94E5-93D770D46B98}">
      <dgm:prSet/>
      <dgm:spPr/>
      <dgm:t>
        <a:bodyPr/>
        <a:lstStyle/>
        <a:p>
          <a:endParaRPr lang="ru-RU"/>
        </a:p>
      </dgm:t>
    </dgm:pt>
    <dgm:pt modelId="{63241D80-5EC2-4463-8B3D-147231DA88BE}" type="sibTrans" cxnId="{4658EC10-31E3-46F6-94E5-93D770D46B98}">
      <dgm:prSet/>
      <dgm:spPr/>
      <dgm:t>
        <a:bodyPr/>
        <a:lstStyle/>
        <a:p>
          <a:endParaRPr lang="ru-RU"/>
        </a:p>
      </dgm:t>
    </dgm:pt>
    <dgm:pt modelId="{62CFFC4F-F974-45DE-B8D5-D8F0E1BBEE4A}">
      <dgm:prSet phldrT="[Текст]"/>
      <dgm:spPr>
        <a:solidFill>
          <a:srgbClr val="E79DE2">
            <a:alpha val="89804"/>
          </a:srgbClr>
        </a:solidFill>
      </dgm:spPr>
      <dgm:t>
        <a:bodyPr/>
        <a:lstStyle/>
        <a:p>
          <a:r>
            <a:rPr lang="uk-UA" dirty="0" smtClean="0"/>
            <a:t>Кома ставиться після кожної пари</a:t>
          </a:r>
          <a:endParaRPr lang="ru-RU" dirty="0"/>
        </a:p>
      </dgm:t>
    </dgm:pt>
    <dgm:pt modelId="{0632292E-5C7F-4F7D-8FE6-D42390E7447B}" type="parTrans" cxnId="{F9C1AF2E-1697-41EF-A5E3-C6A3CCAF2716}">
      <dgm:prSet/>
      <dgm:spPr/>
      <dgm:t>
        <a:bodyPr/>
        <a:lstStyle/>
        <a:p>
          <a:endParaRPr lang="ru-RU"/>
        </a:p>
      </dgm:t>
    </dgm:pt>
    <dgm:pt modelId="{51E90D3E-1A91-4253-93B1-F09D419A2A03}" type="sibTrans" cxnId="{F9C1AF2E-1697-41EF-A5E3-C6A3CCAF2716}">
      <dgm:prSet/>
      <dgm:spPr/>
      <dgm:t>
        <a:bodyPr/>
        <a:lstStyle/>
        <a:p>
          <a:endParaRPr lang="ru-RU"/>
        </a:p>
      </dgm:t>
    </dgm:pt>
    <dgm:pt modelId="{33EAB7F2-1ADF-4DEB-BB37-A970A90100BA}" type="pres">
      <dgm:prSet presAssocID="{8B1D11F0-8E48-43FC-BF13-B87F4A2E4E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5F4AD-7134-469B-BA5B-454BD589E478}" type="pres">
      <dgm:prSet presAssocID="{2A266698-8CFC-4FBF-BF8A-FCBC4E6776DD}" presName="linNode" presStyleCnt="0"/>
      <dgm:spPr/>
    </dgm:pt>
    <dgm:pt modelId="{9AC1466D-E79F-4F86-B302-7B51A7EFA01C}" type="pres">
      <dgm:prSet presAssocID="{2A266698-8CFC-4FBF-BF8A-FCBC4E6776D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81A97-21B7-47D5-82F7-A7534B5F8F31}" type="pres">
      <dgm:prSet presAssocID="{2A266698-8CFC-4FBF-BF8A-FCBC4E6776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BFE1-AFDA-44F1-9C26-E3C6A6220F77}" type="pres">
      <dgm:prSet presAssocID="{D9DDAEB2-9A8B-460D-A052-195B1207CCAF}" presName="sp" presStyleCnt="0"/>
      <dgm:spPr/>
    </dgm:pt>
    <dgm:pt modelId="{241ECC44-5954-449A-B097-BE390DF2753D}" type="pres">
      <dgm:prSet presAssocID="{14953EFD-55F1-451E-B20A-3AA3B24C76DB}" presName="linNode" presStyleCnt="0"/>
      <dgm:spPr/>
    </dgm:pt>
    <dgm:pt modelId="{4A24DAE9-EBB4-4219-B873-95239764BFA4}" type="pres">
      <dgm:prSet presAssocID="{14953EFD-55F1-451E-B20A-3AA3B24C76D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9871E-679B-497E-816A-22457E721B2B}" type="pres">
      <dgm:prSet presAssocID="{14953EFD-55F1-451E-B20A-3AA3B24C76D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27DF2-FF90-44FF-BE11-3DE7304FA384}" type="pres">
      <dgm:prSet presAssocID="{F3D0C667-0824-4997-A283-114835B12302}" presName="sp" presStyleCnt="0"/>
      <dgm:spPr/>
    </dgm:pt>
    <dgm:pt modelId="{88FA2985-8A30-43D4-BAD7-271984E9E1E3}" type="pres">
      <dgm:prSet presAssocID="{77DE7C63-54C6-465D-B445-A5BEB0463B0D}" presName="linNode" presStyleCnt="0"/>
      <dgm:spPr/>
    </dgm:pt>
    <dgm:pt modelId="{F8AA0C1D-2F62-4797-855F-52170248EC65}" type="pres">
      <dgm:prSet presAssocID="{77DE7C63-54C6-465D-B445-A5BEB0463B0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50A0D-C679-4CB9-85EE-BB4937C377CE}" type="pres">
      <dgm:prSet presAssocID="{77DE7C63-54C6-465D-B445-A5BEB0463B0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8EC10-31E3-46F6-94E5-93D770D46B98}" srcId="{8B1D11F0-8E48-43FC-BF13-B87F4A2E4E72}" destId="{77DE7C63-54C6-465D-B445-A5BEB0463B0D}" srcOrd="2" destOrd="0" parTransId="{4C5C9DDB-B405-4D6D-A133-B8F9C074483B}" sibTransId="{63241D80-5EC2-4463-8B3D-147231DA88BE}"/>
    <dgm:cxn modelId="{885D216D-A748-4500-844C-62F3DCAAED6B}" type="presOf" srcId="{CCD09EBC-7C63-4032-8750-93887534EA14}" destId="{B0781A97-21B7-47D5-82F7-A7534B5F8F31}" srcOrd="0" destOrd="0" presId="urn:microsoft.com/office/officeart/2005/8/layout/vList5"/>
    <dgm:cxn modelId="{CCE42370-663D-44AC-9189-CB69E7521E3A}" srcId="{8B1D11F0-8E48-43FC-BF13-B87F4A2E4E72}" destId="{2A266698-8CFC-4FBF-BF8A-FCBC4E6776DD}" srcOrd="0" destOrd="0" parTransId="{7067A3C4-2231-4278-9CA4-46360CCC27D1}" sibTransId="{D9DDAEB2-9A8B-460D-A052-195B1207CCAF}"/>
    <dgm:cxn modelId="{2402AA19-5B0D-4B23-9A35-EA688A0CA584}" type="presOf" srcId="{8B1D11F0-8E48-43FC-BF13-B87F4A2E4E72}" destId="{33EAB7F2-1ADF-4DEB-BB37-A970A90100BA}" srcOrd="0" destOrd="0" presId="urn:microsoft.com/office/officeart/2005/8/layout/vList5"/>
    <dgm:cxn modelId="{54AD7C15-B3F2-45C5-A5AE-2A92EBA46E71}" type="presOf" srcId="{77DE7C63-54C6-465D-B445-A5BEB0463B0D}" destId="{F8AA0C1D-2F62-4797-855F-52170248EC65}" srcOrd="0" destOrd="0" presId="urn:microsoft.com/office/officeart/2005/8/layout/vList5"/>
    <dgm:cxn modelId="{11ADDA21-0CBE-44D1-9B84-397C20EB0F95}" type="presOf" srcId="{14953EFD-55F1-451E-B20A-3AA3B24C76DB}" destId="{4A24DAE9-EBB4-4219-B873-95239764BFA4}" srcOrd="0" destOrd="0" presId="urn:microsoft.com/office/officeart/2005/8/layout/vList5"/>
    <dgm:cxn modelId="{0E2FAE2E-50B4-4541-93A2-37627818C8A6}" srcId="{8B1D11F0-8E48-43FC-BF13-B87F4A2E4E72}" destId="{14953EFD-55F1-451E-B20A-3AA3B24C76DB}" srcOrd="1" destOrd="0" parTransId="{77D6F18F-1AB9-4AE7-AF4F-F02064EFF970}" sibTransId="{F3D0C667-0824-4997-A283-114835B12302}"/>
    <dgm:cxn modelId="{F9C1AF2E-1697-41EF-A5E3-C6A3CCAF2716}" srcId="{77DE7C63-54C6-465D-B445-A5BEB0463B0D}" destId="{62CFFC4F-F974-45DE-B8D5-D8F0E1BBEE4A}" srcOrd="0" destOrd="0" parTransId="{0632292E-5C7F-4F7D-8FE6-D42390E7447B}" sibTransId="{51E90D3E-1A91-4253-93B1-F09D419A2A03}"/>
    <dgm:cxn modelId="{33CDB1DB-82D6-4DA9-A8D9-2FC17389B125}" srcId="{2A266698-8CFC-4FBF-BF8A-FCBC4E6776DD}" destId="{CCD09EBC-7C63-4032-8750-93887534EA14}" srcOrd="0" destOrd="0" parTransId="{7AAB99E4-7AFA-4259-A3D8-F22DFC4EAD69}" sibTransId="{7B46E271-DDE5-452E-8BFD-C87558C107FC}"/>
    <dgm:cxn modelId="{93A7B89E-1CDE-4908-9158-7E5036156F1C}" srcId="{14953EFD-55F1-451E-B20A-3AA3B24C76DB}" destId="{626158E8-032B-4B95-9640-65417DB9DBB9}" srcOrd="0" destOrd="0" parTransId="{F872F0B8-D747-4679-8B7B-6CBC735FE8EA}" sibTransId="{8D28F79B-B95E-4093-ACE1-EE5FD67D5DC0}"/>
    <dgm:cxn modelId="{7CAE85E2-ADF6-4FC6-892E-74622C4BB411}" type="presOf" srcId="{626158E8-032B-4B95-9640-65417DB9DBB9}" destId="{2639871E-679B-497E-816A-22457E721B2B}" srcOrd="0" destOrd="0" presId="urn:microsoft.com/office/officeart/2005/8/layout/vList5"/>
    <dgm:cxn modelId="{34457ED8-CBA8-4E06-ACED-46D0A05313C8}" type="presOf" srcId="{62CFFC4F-F974-45DE-B8D5-D8F0E1BBEE4A}" destId="{D7B50A0D-C679-4CB9-85EE-BB4937C377CE}" srcOrd="0" destOrd="0" presId="urn:microsoft.com/office/officeart/2005/8/layout/vList5"/>
    <dgm:cxn modelId="{CC4A461F-D29B-4E30-8095-6C2F9375C786}" type="presOf" srcId="{2A266698-8CFC-4FBF-BF8A-FCBC4E6776DD}" destId="{9AC1466D-E79F-4F86-B302-7B51A7EFA01C}" srcOrd="0" destOrd="0" presId="urn:microsoft.com/office/officeart/2005/8/layout/vList5"/>
    <dgm:cxn modelId="{EAC327CA-6B36-4FC5-A52D-66B0C900BACC}" type="presParOf" srcId="{33EAB7F2-1ADF-4DEB-BB37-A970A90100BA}" destId="{19B5F4AD-7134-469B-BA5B-454BD589E478}" srcOrd="0" destOrd="0" presId="urn:microsoft.com/office/officeart/2005/8/layout/vList5"/>
    <dgm:cxn modelId="{CF0DC522-9D5B-4EC5-B1C8-EA150AF3F46E}" type="presParOf" srcId="{19B5F4AD-7134-469B-BA5B-454BD589E478}" destId="{9AC1466D-E79F-4F86-B302-7B51A7EFA01C}" srcOrd="0" destOrd="0" presId="urn:microsoft.com/office/officeart/2005/8/layout/vList5"/>
    <dgm:cxn modelId="{D3675B64-F820-4FE5-90EB-D2AC91A2B32A}" type="presParOf" srcId="{19B5F4AD-7134-469B-BA5B-454BD589E478}" destId="{B0781A97-21B7-47D5-82F7-A7534B5F8F31}" srcOrd="1" destOrd="0" presId="urn:microsoft.com/office/officeart/2005/8/layout/vList5"/>
    <dgm:cxn modelId="{FDAF040F-82CA-4091-9C4E-7EFAFEF4EC1C}" type="presParOf" srcId="{33EAB7F2-1ADF-4DEB-BB37-A970A90100BA}" destId="{D147BFE1-AFDA-44F1-9C26-E3C6A6220F77}" srcOrd="1" destOrd="0" presId="urn:microsoft.com/office/officeart/2005/8/layout/vList5"/>
    <dgm:cxn modelId="{193BE3FC-2074-4792-90B3-6B6E54012BBA}" type="presParOf" srcId="{33EAB7F2-1ADF-4DEB-BB37-A970A90100BA}" destId="{241ECC44-5954-449A-B097-BE390DF2753D}" srcOrd="2" destOrd="0" presId="urn:microsoft.com/office/officeart/2005/8/layout/vList5"/>
    <dgm:cxn modelId="{C937BBD9-48AE-4368-B993-3E7C130C9FFC}" type="presParOf" srcId="{241ECC44-5954-449A-B097-BE390DF2753D}" destId="{4A24DAE9-EBB4-4219-B873-95239764BFA4}" srcOrd="0" destOrd="0" presId="urn:microsoft.com/office/officeart/2005/8/layout/vList5"/>
    <dgm:cxn modelId="{54472F56-C4A9-4493-88A9-322509550AA5}" type="presParOf" srcId="{241ECC44-5954-449A-B097-BE390DF2753D}" destId="{2639871E-679B-497E-816A-22457E721B2B}" srcOrd="1" destOrd="0" presId="urn:microsoft.com/office/officeart/2005/8/layout/vList5"/>
    <dgm:cxn modelId="{EA1E0ADC-D2E6-4486-BC43-97CFA785FC1A}" type="presParOf" srcId="{33EAB7F2-1ADF-4DEB-BB37-A970A90100BA}" destId="{8CE27DF2-FF90-44FF-BE11-3DE7304FA384}" srcOrd="3" destOrd="0" presId="urn:microsoft.com/office/officeart/2005/8/layout/vList5"/>
    <dgm:cxn modelId="{FF8EAD0E-D153-4231-86E6-C0517D7E8965}" type="presParOf" srcId="{33EAB7F2-1ADF-4DEB-BB37-A970A90100BA}" destId="{88FA2985-8A30-43D4-BAD7-271984E9E1E3}" srcOrd="4" destOrd="0" presId="urn:microsoft.com/office/officeart/2005/8/layout/vList5"/>
    <dgm:cxn modelId="{D466E9A8-3E81-44F4-8CE9-4A869D025B1E}" type="presParOf" srcId="{88FA2985-8A30-43D4-BAD7-271984E9E1E3}" destId="{F8AA0C1D-2F62-4797-855F-52170248EC65}" srcOrd="0" destOrd="0" presId="urn:microsoft.com/office/officeart/2005/8/layout/vList5"/>
    <dgm:cxn modelId="{D10EE3A6-132E-463B-8CDB-DD26C20F4A66}" type="presParOf" srcId="{88FA2985-8A30-43D4-BAD7-271984E9E1E3}" destId="{D7B50A0D-C679-4CB9-85EE-BB4937C377CE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3121D-0B23-41AB-8D1E-F2BDFCFEAB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C2CB3-B893-4E53-8E23-286AB643D0C8}">
      <dgm:prSet phldrT="[Текст]"/>
      <dgm:spPr>
        <a:solidFill>
          <a:srgbClr val="E23CCE"/>
        </a:solidFill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Безсполучниковий зв</a:t>
          </a:r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’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язок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62AC3C3C-8A64-47BF-AC8A-6ED18C4AE9C0}" type="parTrans" cxnId="{CD9624BA-3B8C-444D-85BF-064A66E57791}">
      <dgm:prSet/>
      <dgm:spPr/>
      <dgm:t>
        <a:bodyPr/>
        <a:lstStyle/>
        <a:p>
          <a:endParaRPr lang="ru-RU"/>
        </a:p>
      </dgm:t>
    </dgm:pt>
    <dgm:pt modelId="{C2A62F32-7791-4CA4-9608-7EB3E8FA8214}" type="sibTrans" cxnId="{CD9624BA-3B8C-444D-85BF-064A66E57791}">
      <dgm:prSet/>
      <dgm:spPr/>
      <dgm:t>
        <a:bodyPr/>
        <a:lstStyle/>
        <a:p>
          <a:endParaRPr lang="ru-RU"/>
        </a:p>
      </dgm:t>
    </dgm:pt>
    <dgm:pt modelId="{D31C8063-D646-4706-AC70-72236BBEBD3A}">
      <dgm:prSet phldrT="[Текст]"/>
      <dgm:spPr>
        <a:solidFill>
          <a:srgbClr val="00B050"/>
        </a:solidFill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rPr>
            <a:t>Завжди ставимо кому</a:t>
          </a:r>
          <a:endParaRPr lang="ru-RU" b="1" dirty="0">
            <a:solidFill>
              <a:schemeClr val="tx1"/>
            </a:solidFill>
            <a:latin typeface="Arial Black" pitchFamily="34" charset="0"/>
            <a:cs typeface="Times New Roman" pitchFamily="18" charset="0"/>
          </a:endParaRPr>
        </a:p>
      </dgm:t>
    </dgm:pt>
    <dgm:pt modelId="{D8740BDE-67E2-4A66-9680-3F8F7B0219E4}" type="parTrans" cxnId="{FA3E437E-F616-4B52-B7E9-E56E7FB26EC9}">
      <dgm:prSet/>
      <dgm:spPr/>
      <dgm:t>
        <a:bodyPr/>
        <a:lstStyle/>
        <a:p>
          <a:endParaRPr lang="ru-RU"/>
        </a:p>
      </dgm:t>
    </dgm:pt>
    <dgm:pt modelId="{02716F32-E069-4B45-96EC-FAA745B0873F}" type="sibTrans" cxnId="{FA3E437E-F616-4B52-B7E9-E56E7FB26EC9}">
      <dgm:prSet/>
      <dgm:spPr/>
      <dgm:t>
        <a:bodyPr/>
        <a:lstStyle/>
        <a:p>
          <a:endParaRPr lang="ru-RU"/>
        </a:p>
      </dgm:t>
    </dgm:pt>
    <dgm:pt modelId="{EBDC74DD-76B8-4438-8FFB-D725EB04BB2C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Рівними – рівними рядами стоять розлогі </a:t>
          </a:r>
        </a:p>
        <a:p>
          <a:pPr algn="just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яблуні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 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груші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 сливи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 вишні.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70E40A48-8D67-49BC-89AA-4DFC9D5A0950}" type="parTrans" cxnId="{2D63A60C-B606-4E0D-8BAF-D176BFB87F04}">
      <dgm:prSet/>
      <dgm:spPr/>
      <dgm:t>
        <a:bodyPr/>
        <a:lstStyle/>
        <a:p>
          <a:endParaRPr lang="ru-RU"/>
        </a:p>
      </dgm:t>
    </dgm:pt>
    <dgm:pt modelId="{FCE80A86-BB72-415B-866F-69ACD7FBC881}" type="sibTrans" cxnId="{2D63A60C-B606-4E0D-8BAF-D176BFB87F04}">
      <dgm:prSet/>
      <dgm:spPr/>
      <dgm:t>
        <a:bodyPr/>
        <a:lstStyle/>
        <a:p>
          <a:endParaRPr lang="ru-RU"/>
        </a:p>
      </dgm:t>
    </dgm:pt>
    <dgm:pt modelId="{A5D728EE-59A6-4C6A-899D-984E127230D1}" type="pres">
      <dgm:prSet presAssocID="{F9C3121D-0B23-41AB-8D1E-F2BDFCFEAB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FC9FC-C759-4BEA-A3C5-90304FFE09B0}" type="pres">
      <dgm:prSet presAssocID="{C3BC2CB3-B893-4E53-8E23-286AB643D0C8}" presName="parentLin" presStyleCnt="0"/>
      <dgm:spPr/>
    </dgm:pt>
    <dgm:pt modelId="{FADA6763-E4C8-4AC6-A6D3-B114D1F7884D}" type="pres">
      <dgm:prSet presAssocID="{C3BC2CB3-B893-4E53-8E23-286AB643D0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D74EC6-BBA8-43C7-BC6A-C328BC5873A3}" type="pres">
      <dgm:prSet presAssocID="{C3BC2CB3-B893-4E53-8E23-286AB643D0C8}" presName="parentText" presStyleLbl="node1" presStyleIdx="0" presStyleCnt="3" custScaleY="232748" custLinFactX="4762" custLinFactNeighborX="100000" custLinFactNeighborY="-59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B707-1A4E-4F34-82BF-83BA1342F9EB}" type="pres">
      <dgm:prSet presAssocID="{C3BC2CB3-B893-4E53-8E23-286AB643D0C8}" presName="negativeSpace" presStyleCnt="0"/>
      <dgm:spPr/>
    </dgm:pt>
    <dgm:pt modelId="{17B5747A-F78E-446D-AE42-31099C20AC03}" type="pres">
      <dgm:prSet presAssocID="{C3BC2CB3-B893-4E53-8E23-286AB643D0C8}" presName="childText" presStyleLbl="conFgAcc1" presStyleIdx="0" presStyleCnt="3" custLinFactY="-31724" custLinFactNeighborY="-100000">
        <dgm:presLayoutVars>
          <dgm:bulletEnabled val="1"/>
        </dgm:presLayoutVars>
      </dgm:prSet>
      <dgm:spPr>
        <a:noFill/>
      </dgm:spPr>
    </dgm:pt>
    <dgm:pt modelId="{894B473D-27B1-4E67-B9FF-A3A852585478}" type="pres">
      <dgm:prSet presAssocID="{C2A62F32-7791-4CA4-9608-7EB3E8FA8214}" presName="spaceBetweenRectangles" presStyleCnt="0"/>
      <dgm:spPr/>
    </dgm:pt>
    <dgm:pt modelId="{586DC772-3A1C-433E-9440-E94E90191E41}" type="pres">
      <dgm:prSet presAssocID="{D31C8063-D646-4706-AC70-72236BBEBD3A}" presName="parentLin" presStyleCnt="0"/>
      <dgm:spPr/>
    </dgm:pt>
    <dgm:pt modelId="{3D12916A-DDAF-4A45-97FB-C4CB6D1059C3}" type="pres">
      <dgm:prSet presAssocID="{D31C8063-D646-4706-AC70-72236BBEBD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FC1276-45D4-4A65-833D-2AF164A29A6E}" type="pres">
      <dgm:prSet presAssocID="{D31C8063-D646-4706-AC70-72236BBEBD3A}" presName="parentText" presStyleLbl="node1" presStyleIdx="1" presStyleCnt="3" custScaleY="190749" custLinFactX="18367" custLinFactNeighborX="100000" custLinFactNeighborY="32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7B65F-E99E-4020-82CB-28767AB2E42E}" type="pres">
      <dgm:prSet presAssocID="{D31C8063-D646-4706-AC70-72236BBEBD3A}" presName="negativeSpace" presStyleCnt="0"/>
      <dgm:spPr/>
    </dgm:pt>
    <dgm:pt modelId="{617373B3-3D0F-4F84-8540-831FE3A64FF1}" type="pres">
      <dgm:prSet presAssocID="{D31C8063-D646-4706-AC70-72236BBEBD3A}" presName="childText" presStyleLbl="conFgAcc1" presStyleIdx="1" presStyleCnt="3" custScaleY="112614" custLinFactY="46621" custLinFactNeighborX="-8571" custLinFactNeighborY="100000">
        <dgm:presLayoutVars>
          <dgm:bulletEnabled val="1"/>
        </dgm:presLayoutVars>
      </dgm:prSet>
      <dgm:spPr>
        <a:noFill/>
      </dgm:spPr>
    </dgm:pt>
    <dgm:pt modelId="{DDEB076C-A9E8-4A53-81B9-4419FC52028D}" type="pres">
      <dgm:prSet presAssocID="{02716F32-E069-4B45-96EC-FAA745B0873F}" presName="spaceBetweenRectangles" presStyleCnt="0"/>
      <dgm:spPr/>
    </dgm:pt>
    <dgm:pt modelId="{04686D53-928E-48FD-ABAD-E6CD83545596}" type="pres">
      <dgm:prSet presAssocID="{EBDC74DD-76B8-4438-8FFB-D725EB04BB2C}" presName="parentLin" presStyleCnt="0"/>
      <dgm:spPr/>
    </dgm:pt>
    <dgm:pt modelId="{57F47E41-7D44-42EB-B0B1-0DE3B351229D}" type="pres">
      <dgm:prSet presAssocID="{EBDC74DD-76B8-4438-8FFB-D725EB04BB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F33260-E7AC-4FCB-B983-450E0840A8D1}" type="pres">
      <dgm:prSet presAssocID="{EBDC74DD-76B8-4438-8FFB-D725EB04BB2C}" presName="parentText" presStyleLbl="node1" presStyleIdx="2" presStyleCnt="3" custScaleX="108163" custScaleY="227171" custLinFactX="18367" custLinFactNeighborX="100000" custLinFactNeighborY="94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F6200-8820-45AA-B189-E0EFD622790F}" type="pres">
      <dgm:prSet presAssocID="{EBDC74DD-76B8-4438-8FFB-D725EB04BB2C}" presName="negativeSpace" presStyleCnt="0"/>
      <dgm:spPr/>
    </dgm:pt>
    <dgm:pt modelId="{479B5FEB-7534-4232-82B2-26FF68616A39}" type="pres">
      <dgm:prSet presAssocID="{EBDC74DD-76B8-4438-8FFB-D725EB04BB2C}" presName="childText" presStyleLbl="conFgAcc1" presStyleIdx="2" presStyleCnt="3" custLinFactY="75401" custLinFactNeighborX="5714" custLinFactNeighborY="100000">
        <dgm:presLayoutVars>
          <dgm:bulletEnabled val="1"/>
        </dgm:presLayoutVars>
      </dgm:prSet>
      <dgm:spPr>
        <a:noFill/>
      </dgm:spPr>
    </dgm:pt>
  </dgm:ptLst>
  <dgm:cxnLst>
    <dgm:cxn modelId="{421266D3-2A79-481D-B468-592651A45FA3}" type="presOf" srcId="{EBDC74DD-76B8-4438-8FFB-D725EB04BB2C}" destId="{57F47E41-7D44-42EB-B0B1-0DE3B351229D}" srcOrd="0" destOrd="0" presId="urn:microsoft.com/office/officeart/2005/8/layout/list1"/>
    <dgm:cxn modelId="{CD9624BA-3B8C-444D-85BF-064A66E57791}" srcId="{F9C3121D-0B23-41AB-8D1E-F2BDFCFEAB1A}" destId="{C3BC2CB3-B893-4E53-8E23-286AB643D0C8}" srcOrd="0" destOrd="0" parTransId="{62AC3C3C-8A64-47BF-AC8A-6ED18C4AE9C0}" sibTransId="{C2A62F32-7791-4CA4-9608-7EB3E8FA8214}"/>
    <dgm:cxn modelId="{69AE32A9-1E37-4A8D-9D72-95C1381D7376}" type="presOf" srcId="{D31C8063-D646-4706-AC70-72236BBEBD3A}" destId="{3D12916A-DDAF-4A45-97FB-C4CB6D1059C3}" srcOrd="0" destOrd="0" presId="urn:microsoft.com/office/officeart/2005/8/layout/list1"/>
    <dgm:cxn modelId="{58402490-22B2-4B34-90AC-34A2EA730D4F}" type="presOf" srcId="{F9C3121D-0B23-41AB-8D1E-F2BDFCFEAB1A}" destId="{A5D728EE-59A6-4C6A-899D-984E127230D1}" srcOrd="0" destOrd="0" presId="urn:microsoft.com/office/officeart/2005/8/layout/list1"/>
    <dgm:cxn modelId="{A5E921D8-668E-4E31-9D3C-28829DDEB9CB}" type="presOf" srcId="{C3BC2CB3-B893-4E53-8E23-286AB643D0C8}" destId="{FADA6763-E4C8-4AC6-A6D3-B114D1F7884D}" srcOrd="0" destOrd="0" presId="urn:microsoft.com/office/officeart/2005/8/layout/list1"/>
    <dgm:cxn modelId="{0AAB5895-ADC9-4542-86C2-50717C7F7184}" type="presOf" srcId="{D31C8063-D646-4706-AC70-72236BBEBD3A}" destId="{C7FC1276-45D4-4A65-833D-2AF164A29A6E}" srcOrd="1" destOrd="0" presId="urn:microsoft.com/office/officeart/2005/8/layout/list1"/>
    <dgm:cxn modelId="{06A6D051-F03E-4BDD-B9BF-EAB96CABEE16}" type="presOf" srcId="{EBDC74DD-76B8-4438-8FFB-D725EB04BB2C}" destId="{4BF33260-E7AC-4FCB-B983-450E0840A8D1}" srcOrd="1" destOrd="0" presId="urn:microsoft.com/office/officeart/2005/8/layout/list1"/>
    <dgm:cxn modelId="{2D63A60C-B606-4E0D-8BAF-D176BFB87F04}" srcId="{F9C3121D-0B23-41AB-8D1E-F2BDFCFEAB1A}" destId="{EBDC74DD-76B8-4438-8FFB-D725EB04BB2C}" srcOrd="2" destOrd="0" parTransId="{70E40A48-8D67-49BC-89AA-4DFC9D5A0950}" sibTransId="{FCE80A86-BB72-415B-866F-69ACD7FBC881}"/>
    <dgm:cxn modelId="{DD44AC94-5581-47AE-BD0D-EF8FF8B219F5}" type="presOf" srcId="{C3BC2CB3-B893-4E53-8E23-286AB643D0C8}" destId="{DED74EC6-BBA8-43C7-BC6A-C328BC5873A3}" srcOrd="1" destOrd="0" presId="urn:microsoft.com/office/officeart/2005/8/layout/list1"/>
    <dgm:cxn modelId="{FA3E437E-F616-4B52-B7E9-E56E7FB26EC9}" srcId="{F9C3121D-0B23-41AB-8D1E-F2BDFCFEAB1A}" destId="{D31C8063-D646-4706-AC70-72236BBEBD3A}" srcOrd="1" destOrd="0" parTransId="{D8740BDE-67E2-4A66-9680-3F8F7B0219E4}" sibTransId="{02716F32-E069-4B45-96EC-FAA745B0873F}"/>
    <dgm:cxn modelId="{421F22C4-DD01-427E-B482-99A136E31A0D}" type="presParOf" srcId="{A5D728EE-59A6-4C6A-899D-984E127230D1}" destId="{FCAFC9FC-C759-4BEA-A3C5-90304FFE09B0}" srcOrd="0" destOrd="0" presId="urn:microsoft.com/office/officeart/2005/8/layout/list1"/>
    <dgm:cxn modelId="{04D1A9A4-437B-4B65-95CF-6F1EF8FA620C}" type="presParOf" srcId="{FCAFC9FC-C759-4BEA-A3C5-90304FFE09B0}" destId="{FADA6763-E4C8-4AC6-A6D3-B114D1F7884D}" srcOrd="0" destOrd="0" presId="urn:microsoft.com/office/officeart/2005/8/layout/list1"/>
    <dgm:cxn modelId="{5AFC6ECA-4C46-4730-9511-837ADA8A9D7B}" type="presParOf" srcId="{FCAFC9FC-C759-4BEA-A3C5-90304FFE09B0}" destId="{DED74EC6-BBA8-43C7-BC6A-C328BC5873A3}" srcOrd="1" destOrd="0" presId="urn:microsoft.com/office/officeart/2005/8/layout/list1"/>
    <dgm:cxn modelId="{F6735674-D2D0-408E-98C4-EE164399F407}" type="presParOf" srcId="{A5D728EE-59A6-4C6A-899D-984E127230D1}" destId="{8CA1B707-1A4E-4F34-82BF-83BA1342F9EB}" srcOrd="1" destOrd="0" presId="urn:microsoft.com/office/officeart/2005/8/layout/list1"/>
    <dgm:cxn modelId="{63C3C464-6DDD-4A91-BAF0-4AFC772B73EE}" type="presParOf" srcId="{A5D728EE-59A6-4C6A-899D-984E127230D1}" destId="{17B5747A-F78E-446D-AE42-31099C20AC03}" srcOrd="2" destOrd="0" presId="urn:microsoft.com/office/officeart/2005/8/layout/list1"/>
    <dgm:cxn modelId="{84C5B9D8-98AD-40FD-9AC9-6CEC0BF6E08C}" type="presParOf" srcId="{A5D728EE-59A6-4C6A-899D-984E127230D1}" destId="{894B473D-27B1-4E67-B9FF-A3A852585478}" srcOrd="3" destOrd="0" presId="urn:microsoft.com/office/officeart/2005/8/layout/list1"/>
    <dgm:cxn modelId="{1443E831-7ACB-467F-8AAC-24BEA7184ADC}" type="presParOf" srcId="{A5D728EE-59A6-4C6A-899D-984E127230D1}" destId="{586DC772-3A1C-433E-9440-E94E90191E41}" srcOrd="4" destOrd="0" presId="urn:microsoft.com/office/officeart/2005/8/layout/list1"/>
    <dgm:cxn modelId="{4555E6B7-2CA5-4C85-935E-DED71AE73CE7}" type="presParOf" srcId="{586DC772-3A1C-433E-9440-E94E90191E41}" destId="{3D12916A-DDAF-4A45-97FB-C4CB6D1059C3}" srcOrd="0" destOrd="0" presId="urn:microsoft.com/office/officeart/2005/8/layout/list1"/>
    <dgm:cxn modelId="{DD23B271-D3B8-4FEF-B9D5-041BE68F42FB}" type="presParOf" srcId="{586DC772-3A1C-433E-9440-E94E90191E41}" destId="{C7FC1276-45D4-4A65-833D-2AF164A29A6E}" srcOrd="1" destOrd="0" presId="urn:microsoft.com/office/officeart/2005/8/layout/list1"/>
    <dgm:cxn modelId="{299312DF-9E76-45C9-9BED-408EC70DD18D}" type="presParOf" srcId="{A5D728EE-59A6-4C6A-899D-984E127230D1}" destId="{AD87B65F-E99E-4020-82CB-28767AB2E42E}" srcOrd="5" destOrd="0" presId="urn:microsoft.com/office/officeart/2005/8/layout/list1"/>
    <dgm:cxn modelId="{239465ED-EBE6-430B-AC17-CF8ED6E519B6}" type="presParOf" srcId="{A5D728EE-59A6-4C6A-899D-984E127230D1}" destId="{617373B3-3D0F-4F84-8540-831FE3A64FF1}" srcOrd="6" destOrd="0" presId="urn:microsoft.com/office/officeart/2005/8/layout/list1"/>
    <dgm:cxn modelId="{A4179639-EF5D-4959-883D-EC4B2DD7DE6D}" type="presParOf" srcId="{A5D728EE-59A6-4C6A-899D-984E127230D1}" destId="{DDEB076C-A9E8-4A53-81B9-4419FC52028D}" srcOrd="7" destOrd="0" presId="urn:microsoft.com/office/officeart/2005/8/layout/list1"/>
    <dgm:cxn modelId="{A9C2932E-AEC6-4662-B251-ADCD43735381}" type="presParOf" srcId="{A5D728EE-59A6-4C6A-899D-984E127230D1}" destId="{04686D53-928E-48FD-ABAD-E6CD83545596}" srcOrd="8" destOrd="0" presId="urn:microsoft.com/office/officeart/2005/8/layout/list1"/>
    <dgm:cxn modelId="{E15F3164-2103-489D-939D-0A2887D43D18}" type="presParOf" srcId="{04686D53-928E-48FD-ABAD-E6CD83545596}" destId="{57F47E41-7D44-42EB-B0B1-0DE3B351229D}" srcOrd="0" destOrd="0" presId="urn:microsoft.com/office/officeart/2005/8/layout/list1"/>
    <dgm:cxn modelId="{1B842B29-53C7-4674-8253-7795CEBB87DE}" type="presParOf" srcId="{04686D53-928E-48FD-ABAD-E6CD83545596}" destId="{4BF33260-E7AC-4FCB-B983-450E0840A8D1}" srcOrd="1" destOrd="0" presId="urn:microsoft.com/office/officeart/2005/8/layout/list1"/>
    <dgm:cxn modelId="{07B87516-CAFE-4D5A-9BDA-C682C158C106}" type="presParOf" srcId="{A5D728EE-59A6-4C6A-899D-984E127230D1}" destId="{3E7F6200-8820-45AA-B189-E0EFD622790F}" srcOrd="9" destOrd="0" presId="urn:microsoft.com/office/officeart/2005/8/layout/list1"/>
    <dgm:cxn modelId="{67A07399-219E-4962-91E6-1D11D54D4EDE}" type="presParOf" srcId="{A5D728EE-59A6-4C6A-899D-984E127230D1}" destId="{479B5FEB-7534-4232-82B2-26FF68616A3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4C35-DAAD-4FE6-A4DB-D7C7F9615B62}" type="datetimeFigureOut">
              <a:rPr lang="ru-RU" smtClean="0"/>
              <a:pPr/>
              <a:t>01.12.2011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7.xml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Урок формування нових знань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8 клас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57698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Однорідні члени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речення з різними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типами зв’язку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929066"/>
            <a:ext cx="1857356" cy="2371732"/>
          </a:xfrm>
          <a:prstGeom prst="rect">
            <a:avLst/>
          </a:prstGeom>
        </p:spPr>
      </p:pic>
      <p:pic>
        <p:nvPicPr>
          <p:cNvPr id="6" name="Рисунок 5" descr="book0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1643074" cy="1857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785794"/>
          <a:ext cx="750099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643570" y="2571744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86512" y="4143380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kartinki2_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0"/>
            <a:ext cx="2000232" cy="1497833"/>
          </a:xfrm>
          <a:prstGeom prst="rect">
            <a:avLst/>
          </a:prstGeom>
        </p:spPr>
      </p:pic>
      <p:pic>
        <p:nvPicPr>
          <p:cNvPr id="8" name="Рисунок 7" descr="роап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29066"/>
            <a:ext cx="1785918" cy="292893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488" y="571480"/>
            <a:ext cx="3143272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Impact" pitchFamily="34" charset="0"/>
              </a:rPr>
              <a:t>Однорідні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Impact" pitchFamily="34" charset="0"/>
              </a:rPr>
              <a:t>члени речення</a:t>
            </a:r>
            <a:endParaRPr lang="ru-RU" sz="32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00496" y="2071678"/>
            <a:ext cx="785818" cy="150019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З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Я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З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О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3571876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Сурядний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857628"/>
            <a:ext cx="1857388" cy="714380"/>
          </a:xfrm>
          <a:prstGeom prst="rect">
            <a:avLst/>
          </a:prstGeom>
          <a:solidFill>
            <a:srgbClr val="43DB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Сполучниковий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429264"/>
            <a:ext cx="2143140" cy="785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Змішаний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857628"/>
            <a:ext cx="2071702" cy="785818"/>
          </a:xfrm>
          <a:prstGeom prst="rect">
            <a:avLst/>
          </a:prstGeom>
          <a:solidFill>
            <a:srgbClr val="5746D8"/>
          </a:solidFill>
          <a:ln>
            <a:solidFill>
              <a:srgbClr val="574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Безсполучниковий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143372" y="4786322"/>
            <a:ext cx="500066" cy="64294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715008" y="3857628"/>
            <a:ext cx="928694" cy="64294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2285984" y="3857628"/>
            <a:ext cx="857256" cy="571504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2000264" cy="1785950"/>
          </a:xfrm>
          <a:prstGeom prst="rect">
            <a:avLst/>
          </a:prstGeom>
        </p:spPr>
      </p:pic>
      <p:pic>
        <p:nvPicPr>
          <p:cNvPr id="22" name="Рисунок 21" descr="1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5072074"/>
            <a:ext cx="1738325" cy="1571636"/>
          </a:xfrm>
          <a:prstGeom prst="rect">
            <a:avLst/>
          </a:prstGeom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5408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Однорідні члени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речення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43174" y="1928802"/>
            <a:ext cx="785818" cy="1143008"/>
          </a:xfrm>
          <a:prstGeom prst="downArrow">
            <a:avLst/>
          </a:prstGeom>
          <a:solidFill>
            <a:srgbClr val="FFC000"/>
          </a:solidFill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929322" y="1928802"/>
            <a:ext cx="785818" cy="1143008"/>
          </a:xfrm>
          <a:prstGeom prst="downArrow">
            <a:avLst/>
          </a:prstGeom>
          <a:solidFill>
            <a:srgbClr val="FFFF00"/>
          </a:solidFill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85852" y="3000372"/>
            <a:ext cx="2071702" cy="857256"/>
          </a:xfrm>
          <a:prstGeom prst="round2DiagRect">
            <a:avLst/>
          </a:prstGeom>
          <a:solidFill>
            <a:srgbClr val="4AB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Arial Black" pitchFamily="34" charset="0"/>
              </a:rPr>
              <a:t>Непоширені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388" y="2928934"/>
            <a:ext cx="2071702" cy="7858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Arial Black" pitchFamily="34" charset="0"/>
              </a:rPr>
              <a:t>Поширені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472" y="4357694"/>
            <a:ext cx="3429024" cy="150019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uk-UA" u="sng" dirty="0" smtClean="0">
                <a:solidFill>
                  <a:schemeClr val="tx1"/>
                </a:solidFill>
              </a:rPr>
              <a:t>Шевченко</a:t>
            </a:r>
            <a:r>
              <a:rPr lang="uk-UA" dirty="0" smtClean="0">
                <a:solidFill>
                  <a:schemeClr val="tx1"/>
                </a:solidFill>
              </a:rPr>
              <a:t>, і </a:t>
            </a:r>
            <a:r>
              <a:rPr lang="uk-UA" u="sng" dirty="0" smtClean="0">
                <a:solidFill>
                  <a:schemeClr val="tx1"/>
                </a:solidFill>
              </a:rPr>
              <a:t>Пушкін</a:t>
            </a:r>
            <a:r>
              <a:rPr lang="uk-UA" dirty="0" smtClean="0">
                <a:solidFill>
                  <a:schemeClr val="tx1"/>
                </a:solidFill>
              </a:rPr>
              <a:t>, і </a:t>
            </a:r>
            <a:r>
              <a:rPr lang="uk-UA" u="sng" dirty="0" smtClean="0">
                <a:solidFill>
                  <a:schemeClr val="tx1"/>
                </a:solidFill>
              </a:rPr>
              <a:t>Шекспір</a:t>
            </a:r>
            <a:r>
              <a:rPr lang="uk-UA" dirty="0" smtClean="0">
                <a:solidFill>
                  <a:schemeClr val="tx1"/>
                </a:solidFill>
              </a:rPr>
              <a:t> у симфонію людства вплели голоси.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(А. Малишко)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643570" y="4429132"/>
            <a:ext cx="3286148" cy="2000264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uk-UA" dirty="0" smtClean="0">
                <a:solidFill>
                  <a:srgbClr val="FF0000"/>
                </a:solidFill>
              </a:rPr>
              <a:t>безсмертний </a:t>
            </a:r>
            <a:r>
              <a:rPr lang="uk-UA" dirty="0" smtClean="0">
                <a:solidFill>
                  <a:schemeClr val="tx1"/>
                </a:solidFill>
              </a:rPr>
              <a:t>Шевченко, і </a:t>
            </a:r>
            <a:r>
              <a:rPr lang="uk-UA" dirty="0" smtClean="0">
                <a:solidFill>
                  <a:srgbClr val="FF0000"/>
                </a:solidFill>
              </a:rPr>
              <a:t>славнозвісний</a:t>
            </a:r>
            <a:r>
              <a:rPr lang="uk-UA" dirty="0" smtClean="0">
                <a:solidFill>
                  <a:schemeClr val="tx1"/>
                </a:solidFill>
              </a:rPr>
              <a:t> Пушкін,  і </a:t>
            </a:r>
            <a:r>
              <a:rPr lang="uk-UA" dirty="0" smtClean="0">
                <a:solidFill>
                  <a:srgbClr val="FF0000"/>
                </a:solidFill>
              </a:rPr>
              <a:t>геніальний</a:t>
            </a:r>
            <a:r>
              <a:rPr lang="uk-UA" dirty="0" smtClean="0">
                <a:solidFill>
                  <a:schemeClr val="tx1"/>
                </a:solidFill>
              </a:rPr>
              <a:t> Шекспір у симфонію людства вплели голоси.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1928794" y="3857628"/>
            <a:ext cx="714380" cy="7143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7143768" y="3714752"/>
            <a:ext cx="1000132" cy="928694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1643074" cy="1785950"/>
          </a:xfrm>
          <a:prstGeom prst="rect">
            <a:avLst/>
          </a:prstGeom>
        </p:spPr>
      </p:pic>
    </p:spTree>
  </p:cSld>
  <p:clrMapOvr>
    <a:masterClrMapping/>
  </p:clrMapOvr>
  <p:transition spd="med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1429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book0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357166"/>
            <a:ext cx="1857388" cy="1357322"/>
          </a:xfrm>
          <a:prstGeom prst="rect">
            <a:avLst/>
          </a:prstGeom>
        </p:spPr>
      </p:pic>
      <p:pic>
        <p:nvPicPr>
          <p:cNvPr id="8" name="Рисунок 7" descr="г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710" y="4500570"/>
            <a:ext cx="1160140" cy="2071678"/>
          </a:xfrm>
          <a:prstGeom prst="rect">
            <a:avLst/>
          </a:prstGeom>
        </p:spPr>
      </p:pic>
    </p:spTree>
  </p:cSld>
  <p:clrMapOvr>
    <a:masterClrMapping/>
  </p:clrMapOvr>
  <p:transition spd="med" advClick="0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book01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0"/>
            <a:ext cx="3000364" cy="6610359"/>
          </a:xfrm>
          <a:prstGeom prst="rect">
            <a:avLst/>
          </a:prstGeom>
        </p:spPr>
      </p:pic>
      <p:pic>
        <p:nvPicPr>
          <p:cNvPr id="7" name="Рисунок 6" descr="гл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14290"/>
            <a:ext cx="1428750" cy="1066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1397000"/>
          <a:ext cx="778674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book0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14290"/>
            <a:ext cx="1357322" cy="1000125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285728"/>
          <a:ext cx="750099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71480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1538" y="0"/>
            <a:ext cx="67824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5746D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Повторювальні сполучники</a:t>
            </a:r>
            <a:endParaRPr lang="ru-RU" sz="4400" b="1" cap="none" spc="0" dirty="0">
              <a:ln w="11430"/>
              <a:solidFill>
                <a:srgbClr val="5746D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9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93128" cy="1357298"/>
          </a:xfrm>
          <a:prstGeom prst="rect">
            <a:avLst/>
          </a:prstGeom>
        </p:spPr>
      </p:pic>
      <p:pic>
        <p:nvPicPr>
          <p:cNvPr id="8" name="Рисунок 7" descr="56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0986" y="5070143"/>
            <a:ext cx="1323014" cy="1787857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246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2011-12-01T11:41:35Z</dcterms:created>
  <dcterms:modified xsi:type="dcterms:W3CDTF">2011-12-01T06:10:29Z</dcterms:modified>
</cp:coreProperties>
</file>