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DD99F-921E-4494-87B5-F475526B660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64D455-BFF2-48E7-9526-9145B4DD8BDD}">
      <dgm:prSet phldrT="[Текст]"/>
      <dgm:spPr/>
      <dgm:t>
        <a:bodyPr/>
        <a:lstStyle/>
        <a:p>
          <a:r>
            <a:rPr lang="uk-UA" dirty="0" smtClean="0"/>
            <a:t>Зв'язані між собою інтонацією переліку.</a:t>
          </a:r>
          <a:endParaRPr lang="ru-RU" dirty="0"/>
        </a:p>
      </dgm:t>
    </dgm:pt>
    <dgm:pt modelId="{58342C5D-8FC3-4E3E-8CF4-EBF02AD7A582}" type="parTrans" cxnId="{EBFE087E-F4AD-4911-AEA8-7AF4A301E851}">
      <dgm:prSet/>
      <dgm:spPr/>
      <dgm:t>
        <a:bodyPr/>
        <a:lstStyle/>
        <a:p>
          <a:endParaRPr lang="ru-RU"/>
        </a:p>
      </dgm:t>
    </dgm:pt>
    <dgm:pt modelId="{AE10E1CD-6483-4FC0-8C1F-29748A156B26}" type="sibTrans" cxnId="{EBFE087E-F4AD-4911-AEA8-7AF4A301E851}">
      <dgm:prSet/>
      <dgm:spPr/>
      <dgm:t>
        <a:bodyPr/>
        <a:lstStyle/>
        <a:p>
          <a:endParaRPr lang="ru-RU"/>
        </a:p>
      </dgm:t>
    </dgm:pt>
    <dgm:pt modelId="{37CA57B5-6760-4209-A787-EA0A5F95E2C5}">
      <dgm:prSet phldrT="[Текст]"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E50DE679-6C7A-4957-BC47-C9CF07FD988C}" type="parTrans" cxnId="{E3792346-FC9D-405E-8022-FDCD83BE61E2}">
      <dgm:prSet/>
      <dgm:spPr/>
      <dgm:t>
        <a:bodyPr/>
        <a:lstStyle/>
        <a:p>
          <a:endParaRPr lang="ru-RU"/>
        </a:p>
      </dgm:t>
    </dgm:pt>
    <dgm:pt modelId="{F43BA8F9-373E-4FAE-8C8B-B169EFB657AC}" type="sibTrans" cxnId="{E3792346-FC9D-405E-8022-FDCD83BE61E2}">
      <dgm:prSet/>
      <dgm:spPr/>
      <dgm:t>
        <a:bodyPr/>
        <a:lstStyle/>
        <a:p>
          <a:endParaRPr lang="ru-RU"/>
        </a:p>
      </dgm:t>
    </dgm:pt>
    <dgm:pt modelId="{1996D12E-E394-43AA-B574-F1E7C894182D}">
      <dgm:prSet phldrT="[Текст]"/>
      <dgm:spPr/>
      <dgm:t>
        <a:bodyPr/>
        <a:lstStyle/>
        <a:p>
          <a:r>
            <a:rPr lang="uk-UA" dirty="0" smtClean="0">
              <a:solidFill>
                <a:srgbClr val="C00000"/>
              </a:solidFill>
            </a:rPr>
            <a:t>Берези</a:t>
          </a:r>
          <a:r>
            <a:rPr lang="uk-UA" dirty="0" smtClean="0"/>
            <a:t> милі, білокорі чекають райдугу свою. (А. Малишко)</a:t>
          </a:r>
          <a:endParaRPr lang="ru-RU" dirty="0"/>
        </a:p>
      </dgm:t>
    </dgm:pt>
    <dgm:pt modelId="{79C969BE-4CE5-4CF1-BFC0-795CABE46B37}" type="parTrans" cxnId="{890203B7-80FA-47BD-99A1-ED5CE218019A}">
      <dgm:prSet/>
      <dgm:spPr/>
      <dgm:t>
        <a:bodyPr/>
        <a:lstStyle/>
        <a:p>
          <a:endParaRPr lang="ru-RU"/>
        </a:p>
      </dgm:t>
    </dgm:pt>
    <dgm:pt modelId="{EB6B7985-72E0-4FB2-A43B-43DA24A03FC9}" type="sibTrans" cxnId="{890203B7-80FA-47BD-99A1-ED5CE218019A}">
      <dgm:prSet/>
      <dgm:spPr/>
      <dgm:t>
        <a:bodyPr/>
        <a:lstStyle/>
        <a:p>
          <a:endParaRPr lang="ru-RU"/>
        </a:p>
      </dgm:t>
    </dgm:pt>
    <dgm:pt modelId="{0112742F-23AF-4C27-A50C-38951634010E}">
      <dgm:prSet phldrT="[Текст]"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6BB03767-EEB8-42A6-A3EC-8A37CB15AB33}" type="sibTrans" cxnId="{FD81E4D6-ABCE-443E-936F-0B5355586B17}">
      <dgm:prSet/>
      <dgm:spPr/>
      <dgm:t>
        <a:bodyPr/>
        <a:lstStyle/>
        <a:p>
          <a:endParaRPr lang="ru-RU"/>
        </a:p>
      </dgm:t>
    </dgm:pt>
    <dgm:pt modelId="{9132B293-AE8F-4E2A-8F67-A4465298EBA3}" type="parTrans" cxnId="{FD81E4D6-ABCE-443E-936F-0B5355586B17}">
      <dgm:prSet/>
      <dgm:spPr/>
      <dgm:t>
        <a:bodyPr/>
        <a:lstStyle/>
        <a:p>
          <a:endParaRPr lang="ru-RU"/>
        </a:p>
      </dgm:t>
    </dgm:pt>
    <dgm:pt modelId="{3B99E5B6-A066-403C-987A-9E833475D1CC}">
      <dgm:prSet phldrT="[Текст]"/>
      <dgm:spPr>
        <a:solidFill>
          <a:srgbClr val="002060"/>
        </a:solidFill>
      </dgm:spPr>
      <dgm:t>
        <a:bodyPr/>
        <a:lstStyle/>
        <a:p>
          <a:endParaRPr lang="ru-RU" dirty="0"/>
        </a:p>
      </dgm:t>
    </dgm:pt>
    <dgm:pt modelId="{C059102F-E782-4397-95AD-4504A9D28C67}" type="parTrans" cxnId="{BC29CC23-70DD-43C2-854C-C925894B96C3}">
      <dgm:prSet/>
      <dgm:spPr/>
      <dgm:t>
        <a:bodyPr/>
        <a:lstStyle/>
        <a:p>
          <a:endParaRPr lang="ru-RU"/>
        </a:p>
      </dgm:t>
    </dgm:pt>
    <dgm:pt modelId="{B22F41A5-4081-44B6-96D4-F581992BFFC5}" type="sibTrans" cxnId="{BC29CC23-70DD-43C2-854C-C925894B96C3}">
      <dgm:prSet/>
      <dgm:spPr/>
      <dgm:t>
        <a:bodyPr/>
        <a:lstStyle/>
        <a:p>
          <a:endParaRPr lang="ru-RU"/>
        </a:p>
      </dgm:t>
    </dgm:pt>
    <dgm:pt modelId="{F9D44AC5-1D00-41F5-8190-B77A8BF28701}">
      <dgm:prSet/>
      <dgm:spPr/>
      <dgm:t>
        <a:bodyPr/>
        <a:lstStyle/>
        <a:p>
          <a:r>
            <a:rPr lang="uk-UA" dirty="0" smtClean="0"/>
            <a:t>Характеризують означувальний іменник.</a:t>
          </a:r>
          <a:endParaRPr lang="ru-RU" dirty="0"/>
        </a:p>
      </dgm:t>
    </dgm:pt>
    <dgm:pt modelId="{35A66FD2-701C-49E0-AC20-13ED40538C43}" type="parTrans" cxnId="{3F1A109B-431C-4037-8977-13C007924EAA}">
      <dgm:prSet/>
      <dgm:spPr/>
      <dgm:t>
        <a:bodyPr/>
        <a:lstStyle/>
        <a:p>
          <a:endParaRPr lang="ru-RU"/>
        </a:p>
      </dgm:t>
    </dgm:pt>
    <dgm:pt modelId="{2BA72D5D-C810-4586-80E1-FB1DEB1B19BC}" type="sibTrans" cxnId="{3F1A109B-431C-4037-8977-13C007924EAA}">
      <dgm:prSet/>
      <dgm:spPr/>
      <dgm:t>
        <a:bodyPr/>
        <a:lstStyle/>
        <a:p>
          <a:endParaRPr lang="ru-RU"/>
        </a:p>
      </dgm:t>
    </dgm:pt>
    <dgm:pt modelId="{2D3A5900-05F9-4FCA-BA0D-61E70688B5BC}" type="pres">
      <dgm:prSet presAssocID="{E85DD99F-921E-4494-87B5-F475526B66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561BE9-0CDF-469E-9617-88A4BC12E83C}" type="pres">
      <dgm:prSet presAssocID="{3B99E5B6-A066-403C-987A-9E833475D1CC}" presName="composite" presStyleCnt="0"/>
      <dgm:spPr/>
    </dgm:pt>
    <dgm:pt modelId="{106BFECF-CEC9-4B17-8F47-5679B255A015}" type="pres">
      <dgm:prSet presAssocID="{3B99E5B6-A066-403C-987A-9E833475D1C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567C0-865C-44AD-AD57-99E33D8735D2}" type="pres">
      <dgm:prSet presAssocID="{3B99E5B6-A066-403C-987A-9E833475D1C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7595F-314E-4D3A-B147-333530DE1AC7}" type="pres">
      <dgm:prSet presAssocID="{B22F41A5-4081-44B6-96D4-F581992BFFC5}" presName="sp" presStyleCnt="0"/>
      <dgm:spPr/>
    </dgm:pt>
    <dgm:pt modelId="{9C2506D3-EF3E-4FEB-A5BF-94E011DB22EF}" type="pres">
      <dgm:prSet presAssocID="{0112742F-23AF-4C27-A50C-38951634010E}" presName="composite" presStyleCnt="0"/>
      <dgm:spPr/>
    </dgm:pt>
    <dgm:pt modelId="{30DF1E90-CAF8-4878-83FD-0F67A876BFEF}" type="pres">
      <dgm:prSet presAssocID="{0112742F-23AF-4C27-A50C-38951634010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F9A5E-AAD5-4372-867E-CDF4CDC4E7FE}" type="pres">
      <dgm:prSet presAssocID="{0112742F-23AF-4C27-A50C-38951634010E}" presName="descendantText" presStyleLbl="alignAcc1" presStyleIdx="1" presStyleCnt="3" custLinFactNeighborX="172" custLinFactNeighborY="2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55779-05C0-4D47-9606-ED82D3528F98}" type="pres">
      <dgm:prSet presAssocID="{6BB03767-EEB8-42A6-A3EC-8A37CB15AB33}" presName="sp" presStyleCnt="0"/>
      <dgm:spPr/>
    </dgm:pt>
    <dgm:pt modelId="{C8C3630A-7FA6-44C2-9E20-C703A0D0DDDE}" type="pres">
      <dgm:prSet presAssocID="{37CA57B5-6760-4209-A787-EA0A5F95E2C5}" presName="composite" presStyleCnt="0"/>
      <dgm:spPr/>
    </dgm:pt>
    <dgm:pt modelId="{83F089F6-0783-4944-AF1C-DAB82A9C3428}" type="pres">
      <dgm:prSet presAssocID="{37CA57B5-6760-4209-A787-EA0A5F95E2C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11B36-6088-40FD-BA05-DDD6998C6830}" type="pres">
      <dgm:prSet presAssocID="{37CA57B5-6760-4209-A787-EA0A5F95E2C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E39084-0911-4990-9D6A-861C1C543C80}" type="presOf" srcId="{3B99E5B6-A066-403C-987A-9E833475D1CC}" destId="{106BFECF-CEC9-4B17-8F47-5679B255A015}" srcOrd="0" destOrd="0" presId="urn:microsoft.com/office/officeart/2005/8/layout/chevron2"/>
    <dgm:cxn modelId="{E3792346-FC9D-405E-8022-FDCD83BE61E2}" srcId="{E85DD99F-921E-4494-87B5-F475526B6606}" destId="{37CA57B5-6760-4209-A787-EA0A5F95E2C5}" srcOrd="2" destOrd="0" parTransId="{E50DE679-6C7A-4957-BC47-C9CF07FD988C}" sibTransId="{F43BA8F9-373E-4FAE-8C8B-B169EFB657AC}"/>
    <dgm:cxn modelId="{3B295B07-5C46-4283-87C1-8A036A7F2095}" type="presOf" srcId="{1996D12E-E394-43AA-B574-F1E7C894182D}" destId="{E8511B36-6088-40FD-BA05-DDD6998C6830}" srcOrd="0" destOrd="0" presId="urn:microsoft.com/office/officeart/2005/8/layout/chevron2"/>
    <dgm:cxn modelId="{E23C7B54-9285-47A6-B95F-B5AAA455E9B6}" type="presOf" srcId="{2664D455-BFF2-48E7-9526-9145B4DD8BDD}" destId="{371F9A5E-AAD5-4372-867E-CDF4CDC4E7FE}" srcOrd="0" destOrd="0" presId="urn:microsoft.com/office/officeart/2005/8/layout/chevron2"/>
    <dgm:cxn modelId="{FD81E4D6-ABCE-443E-936F-0B5355586B17}" srcId="{E85DD99F-921E-4494-87B5-F475526B6606}" destId="{0112742F-23AF-4C27-A50C-38951634010E}" srcOrd="1" destOrd="0" parTransId="{9132B293-AE8F-4E2A-8F67-A4465298EBA3}" sibTransId="{6BB03767-EEB8-42A6-A3EC-8A37CB15AB33}"/>
    <dgm:cxn modelId="{AEEA89E4-54E3-43D8-9DD6-5016B91B8B54}" type="presOf" srcId="{37CA57B5-6760-4209-A787-EA0A5F95E2C5}" destId="{83F089F6-0783-4944-AF1C-DAB82A9C3428}" srcOrd="0" destOrd="0" presId="urn:microsoft.com/office/officeart/2005/8/layout/chevron2"/>
    <dgm:cxn modelId="{BCAAF2E5-62FF-4156-9D7A-3D6FBCB360AA}" type="presOf" srcId="{0112742F-23AF-4C27-A50C-38951634010E}" destId="{30DF1E90-CAF8-4878-83FD-0F67A876BFEF}" srcOrd="0" destOrd="0" presId="urn:microsoft.com/office/officeart/2005/8/layout/chevron2"/>
    <dgm:cxn modelId="{EBFE087E-F4AD-4911-AEA8-7AF4A301E851}" srcId="{0112742F-23AF-4C27-A50C-38951634010E}" destId="{2664D455-BFF2-48E7-9526-9145B4DD8BDD}" srcOrd="0" destOrd="0" parTransId="{58342C5D-8FC3-4E3E-8CF4-EBF02AD7A582}" sibTransId="{AE10E1CD-6483-4FC0-8C1F-29748A156B26}"/>
    <dgm:cxn modelId="{BC29CC23-70DD-43C2-854C-C925894B96C3}" srcId="{E85DD99F-921E-4494-87B5-F475526B6606}" destId="{3B99E5B6-A066-403C-987A-9E833475D1CC}" srcOrd="0" destOrd="0" parTransId="{C059102F-E782-4397-95AD-4504A9D28C67}" sibTransId="{B22F41A5-4081-44B6-96D4-F581992BFFC5}"/>
    <dgm:cxn modelId="{610A8B17-50E8-4AD4-B505-BDFA801A7FD5}" type="presOf" srcId="{F9D44AC5-1D00-41F5-8190-B77A8BF28701}" destId="{3BB567C0-865C-44AD-AD57-99E33D8735D2}" srcOrd="0" destOrd="0" presId="urn:microsoft.com/office/officeart/2005/8/layout/chevron2"/>
    <dgm:cxn modelId="{890203B7-80FA-47BD-99A1-ED5CE218019A}" srcId="{37CA57B5-6760-4209-A787-EA0A5F95E2C5}" destId="{1996D12E-E394-43AA-B574-F1E7C894182D}" srcOrd="0" destOrd="0" parTransId="{79C969BE-4CE5-4CF1-BFC0-795CABE46B37}" sibTransId="{EB6B7985-72E0-4FB2-A43B-43DA24A03FC9}"/>
    <dgm:cxn modelId="{D60F2757-4AD6-460D-AB20-E5E67C18B28B}" type="presOf" srcId="{E85DD99F-921E-4494-87B5-F475526B6606}" destId="{2D3A5900-05F9-4FCA-BA0D-61E70688B5BC}" srcOrd="0" destOrd="0" presId="urn:microsoft.com/office/officeart/2005/8/layout/chevron2"/>
    <dgm:cxn modelId="{3F1A109B-431C-4037-8977-13C007924EAA}" srcId="{3B99E5B6-A066-403C-987A-9E833475D1CC}" destId="{F9D44AC5-1D00-41F5-8190-B77A8BF28701}" srcOrd="0" destOrd="0" parTransId="{35A66FD2-701C-49E0-AC20-13ED40538C43}" sibTransId="{2BA72D5D-C810-4586-80E1-FB1DEB1B19BC}"/>
    <dgm:cxn modelId="{75864EBE-1D51-49FA-83AE-D4EC42AD305A}" type="presParOf" srcId="{2D3A5900-05F9-4FCA-BA0D-61E70688B5BC}" destId="{1D561BE9-0CDF-469E-9617-88A4BC12E83C}" srcOrd="0" destOrd="0" presId="urn:microsoft.com/office/officeart/2005/8/layout/chevron2"/>
    <dgm:cxn modelId="{F302166B-2075-4CEC-BF7E-495B7CCB6317}" type="presParOf" srcId="{1D561BE9-0CDF-469E-9617-88A4BC12E83C}" destId="{106BFECF-CEC9-4B17-8F47-5679B255A015}" srcOrd="0" destOrd="0" presId="urn:microsoft.com/office/officeart/2005/8/layout/chevron2"/>
    <dgm:cxn modelId="{5DFF73EE-5DE2-46C9-8027-EEA3723EE6FF}" type="presParOf" srcId="{1D561BE9-0CDF-469E-9617-88A4BC12E83C}" destId="{3BB567C0-865C-44AD-AD57-99E33D8735D2}" srcOrd="1" destOrd="0" presId="urn:microsoft.com/office/officeart/2005/8/layout/chevron2"/>
    <dgm:cxn modelId="{3B43C50D-BEFF-4FA6-B20A-8E8DFD726B1B}" type="presParOf" srcId="{2D3A5900-05F9-4FCA-BA0D-61E70688B5BC}" destId="{3577595F-314E-4D3A-B147-333530DE1AC7}" srcOrd="1" destOrd="0" presId="urn:microsoft.com/office/officeart/2005/8/layout/chevron2"/>
    <dgm:cxn modelId="{4A572C71-5423-4296-9966-1ADF76CE50BC}" type="presParOf" srcId="{2D3A5900-05F9-4FCA-BA0D-61E70688B5BC}" destId="{9C2506D3-EF3E-4FEB-A5BF-94E011DB22EF}" srcOrd="2" destOrd="0" presId="urn:microsoft.com/office/officeart/2005/8/layout/chevron2"/>
    <dgm:cxn modelId="{FEEE2E08-494F-4C3F-8746-04CA15C13B76}" type="presParOf" srcId="{9C2506D3-EF3E-4FEB-A5BF-94E011DB22EF}" destId="{30DF1E90-CAF8-4878-83FD-0F67A876BFEF}" srcOrd="0" destOrd="0" presId="urn:microsoft.com/office/officeart/2005/8/layout/chevron2"/>
    <dgm:cxn modelId="{C714E65F-B951-4D37-B45F-D1BD564EC1D3}" type="presParOf" srcId="{9C2506D3-EF3E-4FEB-A5BF-94E011DB22EF}" destId="{371F9A5E-AAD5-4372-867E-CDF4CDC4E7FE}" srcOrd="1" destOrd="0" presId="urn:microsoft.com/office/officeart/2005/8/layout/chevron2"/>
    <dgm:cxn modelId="{70C0B173-A0C6-4048-8703-57ADA2C7AB2A}" type="presParOf" srcId="{2D3A5900-05F9-4FCA-BA0D-61E70688B5BC}" destId="{D8455779-05C0-4D47-9606-ED82D3528F98}" srcOrd="3" destOrd="0" presId="urn:microsoft.com/office/officeart/2005/8/layout/chevron2"/>
    <dgm:cxn modelId="{84CEA67A-9673-4CDE-B2BD-F13B511A1F2C}" type="presParOf" srcId="{2D3A5900-05F9-4FCA-BA0D-61E70688B5BC}" destId="{C8C3630A-7FA6-44C2-9E20-C703A0D0DDDE}" srcOrd="4" destOrd="0" presId="urn:microsoft.com/office/officeart/2005/8/layout/chevron2"/>
    <dgm:cxn modelId="{A9B70F82-13E4-4427-95CE-8A544182EBDA}" type="presParOf" srcId="{C8C3630A-7FA6-44C2-9E20-C703A0D0DDDE}" destId="{83F089F6-0783-4944-AF1C-DAB82A9C3428}" srcOrd="0" destOrd="0" presId="urn:microsoft.com/office/officeart/2005/8/layout/chevron2"/>
    <dgm:cxn modelId="{AB304188-E4A0-4BA4-A38E-A189DBA41337}" type="presParOf" srcId="{C8C3630A-7FA6-44C2-9E20-C703A0D0DDDE}" destId="{E8511B36-6088-40FD-BA05-DDD6998C6830}" srcOrd="1" destOrd="0" presId="urn:microsoft.com/office/officeart/2005/8/layout/chevron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C48249-F52B-44F3-9204-3E9D0365861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7DCFDF-E401-45D2-B1E3-A411C7CFD9CC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Неоднорідні означення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3291BEBC-EE11-4F99-80FC-02D753FEE79B}" type="parTrans" cxnId="{6A4C7925-1C6A-47C4-982B-D4AA77232687}">
      <dgm:prSet/>
      <dgm:spPr/>
      <dgm:t>
        <a:bodyPr/>
        <a:lstStyle/>
        <a:p>
          <a:endParaRPr lang="ru-RU"/>
        </a:p>
      </dgm:t>
    </dgm:pt>
    <dgm:pt modelId="{CCA1E4C8-3A77-4CAD-95BF-72A051E241BB}" type="sibTrans" cxnId="{6A4C7925-1C6A-47C4-982B-D4AA7723268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1CFEDDC-43BA-4ABC-A175-294C6BFC75CD}">
      <dgm:prSet phldrT="[Текст]"/>
      <dgm:spPr>
        <a:solidFill>
          <a:srgbClr val="FFFF00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Могутній хор потрясав тихий прозорий спокій </a:t>
          </a:r>
          <a:r>
            <a:rPr lang="uk-UA" dirty="0" smtClean="0">
              <a:solidFill>
                <a:srgbClr val="FF0000"/>
              </a:solidFill>
              <a:latin typeface="Arial Black" pitchFamily="34" charset="0"/>
            </a:rPr>
            <a:t>такого пекучого </a:t>
          </a:r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дня.</a:t>
          </a:r>
        </a:p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 (Ю. Смолич)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77211B4B-FEA0-4EE2-AA3B-67E84E8F6301}" type="parTrans" cxnId="{BAF518B3-E990-4D1D-A7CC-F4100E68E799}">
      <dgm:prSet/>
      <dgm:spPr/>
      <dgm:t>
        <a:bodyPr/>
        <a:lstStyle/>
        <a:p>
          <a:endParaRPr lang="ru-RU"/>
        </a:p>
      </dgm:t>
    </dgm:pt>
    <dgm:pt modelId="{6649F2A5-FB3A-42C7-A7B1-DE8A18868754}" type="sibTrans" cxnId="{BAF518B3-E990-4D1D-A7CC-F4100E68E79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6878989-7B67-40BB-8623-2D45AA386A5F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Виражаються сполученням займенника і дієприкметника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C3A238C3-1537-4C4E-A910-5C6D26F1A5B5}" type="parTrans" cxnId="{4193EF3C-5E57-40E8-9733-D530AFFB5305}">
      <dgm:prSet/>
      <dgm:spPr/>
      <dgm:t>
        <a:bodyPr/>
        <a:lstStyle/>
        <a:p>
          <a:endParaRPr lang="ru-RU"/>
        </a:p>
      </dgm:t>
    </dgm:pt>
    <dgm:pt modelId="{BD5A17A9-FB63-4C13-BB66-AC12FF72D780}" type="sibTrans" cxnId="{4193EF3C-5E57-40E8-9733-D530AFFB530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F4BE459-EAE7-443F-8526-9CC1574EBE24}" type="pres">
      <dgm:prSet presAssocID="{62C48249-F52B-44F3-9204-3E9D036586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4B3427-BEBC-4757-B676-0E56D9F2A076}" type="pres">
      <dgm:prSet presAssocID="{FF7DCFDF-E401-45D2-B1E3-A411C7CFD9C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AC0D5-C7CE-4AEC-9D67-C0F36B8A1CB6}" type="pres">
      <dgm:prSet presAssocID="{CCA1E4C8-3A77-4CAD-95BF-72A051E241B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0A380C7-FB82-45A4-B48E-5DC6784F891E}" type="pres">
      <dgm:prSet presAssocID="{CCA1E4C8-3A77-4CAD-95BF-72A051E241B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34908DF-A2D2-4FEB-B881-6A036A3EF4D7}" type="pres">
      <dgm:prSet presAssocID="{A1CFEDDC-43BA-4ABC-A175-294C6BFC75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76350-9148-4F3F-9CD3-307391DF4E3C}" type="pres">
      <dgm:prSet presAssocID="{6649F2A5-FB3A-42C7-A7B1-DE8A1886875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E963ED6B-21B5-4C96-B2BE-84BC0AFDD255}" type="pres">
      <dgm:prSet presAssocID="{6649F2A5-FB3A-42C7-A7B1-DE8A1886875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5B338E5-EE91-4FB3-A3DB-AAAB7A3E2A83}" type="pres">
      <dgm:prSet presAssocID="{06878989-7B67-40BB-8623-2D45AA386A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EFDC8-E0AF-4343-B36C-EA92096678E6}" type="pres">
      <dgm:prSet presAssocID="{BD5A17A9-FB63-4C13-BB66-AC12FF72D78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1DD7AC1-9479-46F0-A40D-2035D37CC32C}" type="pres">
      <dgm:prSet presAssocID="{BD5A17A9-FB63-4C13-BB66-AC12FF72D78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717D406-84E9-404B-80C5-BDF391B8EB14}" type="presOf" srcId="{BD5A17A9-FB63-4C13-BB66-AC12FF72D780}" destId="{3FEEFDC8-E0AF-4343-B36C-EA92096678E6}" srcOrd="0" destOrd="0" presId="urn:microsoft.com/office/officeart/2005/8/layout/cycle7"/>
    <dgm:cxn modelId="{BAF518B3-E990-4D1D-A7CC-F4100E68E799}" srcId="{62C48249-F52B-44F3-9204-3E9D03658617}" destId="{A1CFEDDC-43BA-4ABC-A175-294C6BFC75CD}" srcOrd="1" destOrd="0" parTransId="{77211B4B-FEA0-4EE2-AA3B-67E84E8F6301}" sibTransId="{6649F2A5-FB3A-42C7-A7B1-DE8A18868754}"/>
    <dgm:cxn modelId="{51030072-BDD5-46F2-A939-1D60A5F186E8}" type="presOf" srcId="{CCA1E4C8-3A77-4CAD-95BF-72A051E241BB}" destId="{633AC0D5-C7CE-4AEC-9D67-C0F36B8A1CB6}" srcOrd="0" destOrd="0" presId="urn:microsoft.com/office/officeart/2005/8/layout/cycle7"/>
    <dgm:cxn modelId="{60EF9274-CD2A-4322-B08B-B2111B38D688}" type="presOf" srcId="{06878989-7B67-40BB-8623-2D45AA386A5F}" destId="{45B338E5-EE91-4FB3-A3DB-AAAB7A3E2A83}" srcOrd="0" destOrd="0" presId="urn:microsoft.com/office/officeart/2005/8/layout/cycle7"/>
    <dgm:cxn modelId="{AC58FF59-4F48-48C2-871A-6D697C37D0CB}" type="presOf" srcId="{6649F2A5-FB3A-42C7-A7B1-DE8A18868754}" destId="{E963ED6B-21B5-4C96-B2BE-84BC0AFDD255}" srcOrd="1" destOrd="0" presId="urn:microsoft.com/office/officeart/2005/8/layout/cycle7"/>
    <dgm:cxn modelId="{6A4C7925-1C6A-47C4-982B-D4AA77232687}" srcId="{62C48249-F52B-44F3-9204-3E9D03658617}" destId="{FF7DCFDF-E401-45D2-B1E3-A411C7CFD9CC}" srcOrd="0" destOrd="0" parTransId="{3291BEBC-EE11-4F99-80FC-02D753FEE79B}" sibTransId="{CCA1E4C8-3A77-4CAD-95BF-72A051E241BB}"/>
    <dgm:cxn modelId="{4193EF3C-5E57-40E8-9733-D530AFFB5305}" srcId="{62C48249-F52B-44F3-9204-3E9D03658617}" destId="{06878989-7B67-40BB-8623-2D45AA386A5F}" srcOrd="2" destOrd="0" parTransId="{C3A238C3-1537-4C4E-A910-5C6D26F1A5B5}" sibTransId="{BD5A17A9-FB63-4C13-BB66-AC12FF72D780}"/>
    <dgm:cxn modelId="{5A14ACE2-E50D-4E8E-A1C1-A934DD4AD59C}" type="presOf" srcId="{62C48249-F52B-44F3-9204-3E9D03658617}" destId="{6F4BE459-EAE7-443F-8526-9CC1574EBE24}" srcOrd="0" destOrd="0" presId="urn:microsoft.com/office/officeart/2005/8/layout/cycle7"/>
    <dgm:cxn modelId="{20772868-2CA4-4689-8874-449FE762BE60}" type="presOf" srcId="{BD5A17A9-FB63-4C13-BB66-AC12FF72D780}" destId="{51DD7AC1-9479-46F0-A40D-2035D37CC32C}" srcOrd="1" destOrd="0" presId="urn:microsoft.com/office/officeart/2005/8/layout/cycle7"/>
    <dgm:cxn modelId="{68A6781B-EA99-49FA-A260-FADB7443682D}" type="presOf" srcId="{A1CFEDDC-43BA-4ABC-A175-294C6BFC75CD}" destId="{D34908DF-A2D2-4FEB-B881-6A036A3EF4D7}" srcOrd="0" destOrd="0" presId="urn:microsoft.com/office/officeart/2005/8/layout/cycle7"/>
    <dgm:cxn modelId="{EA9E5D06-2129-446B-939E-E88386B61884}" type="presOf" srcId="{6649F2A5-FB3A-42C7-A7B1-DE8A18868754}" destId="{1E876350-9148-4F3F-9CD3-307391DF4E3C}" srcOrd="0" destOrd="0" presId="urn:microsoft.com/office/officeart/2005/8/layout/cycle7"/>
    <dgm:cxn modelId="{FD777B08-72E6-4096-A93D-A58A13AAC818}" type="presOf" srcId="{FF7DCFDF-E401-45D2-B1E3-A411C7CFD9CC}" destId="{674B3427-BEBC-4757-B676-0E56D9F2A076}" srcOrd="0" destOrd="0" presId="urn:microsoft.com/office/officeart/2005/8/layout/cycle7"/>
    <dgm:cxn modelId="{CE55FC8A-8551-44B8-99C0-E45C75CC35AA}" type="presOf" srcId="{CCA1E4C8-3A77-4CAD-95BF-72A051E241BB}" destId="{20A380C7-FB82-45A4-B48E-5DC6784F891E}" srcOrd="1" destOrd="0" presId="urn:microsoft.com/office/officeart/2005/8/layout/cycle7"/>
    <dgm:cxn modelId="{3A17C4DC-F5DC-4540-9DB8-EA91055AE1E1}" type="presParOf" srcId="{6F4BE459-EAE7-443F-8526-9CC1574EBE24}" destId="{674B3427-BEBC-4757-B676-0E56D9F2A076}" srcOrd="0" destOrd="0" presId="urn:microsoft.com/office/officeart/2005/8/layout/cycle7"/>
    <dgm:cxn modelId="{3A43FC4C-36F0-4A4E-8F78-78E2FFAFF252}" type="presParOf" srcId="{6F4BE459-EAE7-443F-8526-9CC1574EBE24}" destId="{633AC0D5-C7CE-4AEC-9D67-C0F36B8A1CB6}" srcOrd="1" destOrd="0" presId="urn:microsoft.com/office/officeart/2005/8/layout/cycle7"/>
    <dgm:cxn modelId="{C33FE5C2-8666-4FCB-86A2-146B8F140B8A}" type="presParOf" srcId="{633AC0D5-C7CE-4AEC-9D67-C0F36B8A1CB6}" destId="{20A380C7-FB82-45A4-B48E-5DC6784F891E}" srcOrd="0" destOrd="0" presId="urn:microsoft.com/office/officeart/2005/8/layout/cycle7"/>
    <dgm:cxn modelId="{BA8097DF-67B9-4FA9-9B93-629D83F8D7CE}" type="presParOf" srcId="{6F4BE459-EAE7-443F-8526-9CC1574EBE24}" destId="{D34908DF-A2D2-4FEB-B881-6A036A3EF4D7}" srcOrd="2" destOrd="0" presId="urn:microsoft.com/office/officeart/2005/8/layout/cycle7"/>
    <dgm:cxn modelId="{D30F66F6-F751-479A-9ED3-FB7DC64C97EC}" type="presParOf" srcId="{6F4BE459-EAE7-443F-8526-9CC1574EBE24}" destId="{1E876350-9148-4F3F-9CD3-307391DF4E3C}" srcOrd="3" destOrd="0" presId="urn:microsoft.com/office/officeart/2005/8/layout/cycle7"/>
    <dgm:cxn modelId="{E2D94540-0802-486E-81A1-19DFEAF1AA07}" type="presParOf" srcId="{1E876350-9148-4F3F-9CD3-307391DF4E3C}" destId="{E963ED6B-21B5-4C96-B2BE-84BC0AFDD255}" srcOrd="0" destOrd="0" presId="urn:microsoft.com/office/officeart/2005/8/layout/cycle7"/>
    <dgm:cxn modelId="{A7FF2E61-F014-43EE-BD5B-1F8988ED7592}" type="presParOf" srcId="{6F4BE459-EAE7-443F-8526-9CC1574EBE24}" destId="{45B338E5-EE91-4FB3-A3DB-AAAB7A3E2A83}" srcOrd="4" destOrd="0" presId="urn:microsoft.com/office/officeart/2005/8/layout/cycle7"/>
    <dgm:cxn modelId="{504D1B7D-F022-4736-AB70-0DFBFFD95267}" type="presParOf" srcId="{6F4BE459-EAE7-443F-8526-9CC1574EBE24}" destId="{3FEEFDC8-E0AF-4343-B36C-EA92096678E6}" srcOrd="5" destOrd="0" presId="urn:microsoft.com/office/officeart/2005/8/layout/cycle7"/>
    <dgm:cxn modelId="{C1561B5A-8896-4140-8D07-0FB60CC202AE}" type="presParOf" srcId="{3FEEFDC8-E0AF-4343-B36C-EA92096678E6}" destId="{51DD7AC1-9479-46F0-A40D-2035D37CC32C}" srcOrd="0" destOrd="0" presId="urn:microsoft.com/office/officeart/2005/8/layout/cycle7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138249-7AD9-427B-8578-59E64E675AA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460CE77-F373-49A5-BC61-BA7C43E24BCA}">
      <dgm:prSet phldrT="[Текст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uk-UA" dirty="0" smtClean="0">
              <a:latin typeface="Arial Black" pitchFamily="34" charset="0"/>
            </a:rPr>
            <a:t>Неоднорідні означення</a:t>
          </a:r>
          <a:endParaRPr lang="ru-RU" dirty="0">
            <a:latin typeface="Arial Black" pitchFamily="34" charset="0"/>
          </a:endParaRPr>
        </a:p>
      </dgm:t>
    </dgm:pt>
    <dgm:pt modelId="{AB8D03EE-40A9-45D1-A342-7C1A3F93714A}" type="parTrans" cxnId="{35DB55F6-F5D4-407F-BAB9-1F2937A39055}">
      <dgm:prSet/>
      <dgm:spPr/>
      <dgm:t>
        <a:bodyPr/>
        <a:lstStyle/>
        <a:p>
          <a:endParaRPr lang="ru-RU"/>
        </a:p>
      </dgm:t>
    </dgm:pt>
    <dgm:pt modelId="{903059C9-983A-4955-BBAC-C0D5E1B0DE85}" type="sibTrans" cxnId="{35DB55F6-F5D4-407F-BAB9-1F2937A39055}">
      <dgm:prSet/>
      <dgm:spPr/>
      <dgm:t>
        <a:bodyPr/>
        <a:lstStyle/>
        <a:p>
          <a:endParaRPr lang="ru-RU"/>
        </a:p>
      </dgm:t>
    </dgm:pt>
    <dgm:pt modelId="{501633D1-8BCA-4C92-B65B-F24BC149E2EA}">
      <dgm:prSet phldrT="[Текст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uk-UA" dirty="0" smtClean="0">
              <a:latin typeface="Arial Black" pitchFamily="34" charset="0"/>
            </a:rPr>
            <a:t>На павутинні бабиного літа гойдається </a:t>
          </a:r>
          <a:r>
            <a:rPr lang="uk-UA" dirty="0" smtClean="0">
              <a:solidFill>
                <a:srgbClr val="FF0000"/>
              </a:solidFill>
              <a:latin typeface="Arial Black" pitchFamily="34" charset="0"/>
            </a:rPr>
            <a:t>осінній синій </a:t>
          </a:r>
          <a:r>
            <a:rPr lang="uk-UA" dirty="0" smtClean="0">
              <a:latin typeface="Arial Black" pitchFamily="34" charset="0"/>
            </a:rPr>
            <a:t>вітер. </a:t>
          </a:r>
        </a:p>
        <a:p>
          <a:r>
            <a:rPr lang="uk-UA" dirty="0" smtClean="0">
              <a:latin typeface="Arial Black" pitchFamily="34" charset="0"/>
            </a:rPr>
            <a:t>(В. Якубенко</a:t>
          </a:r>
          <a:r>
            <a:rPr lang="uk-UA" dirty="0" smtClean="0"/>
            <a:t>)</a:t>
          </a:r>
          <a:endParaRPr lang="ru-RU" dirty="0"/>
        </a:p>
      </dgm:t>
    </dgm:pt>
    <dgm:pt modelId="{728DDC7F-E0A1-4AF0-A9FE-3193C74B1251}" type="parTrans" cxnId="{7583995A-458F-4FDE-B599-CDBD344E8E55}">
      <dgm:prSet/>
      <dgm:spPr/>
      <dgm:t>
        <a:bodyPr/>
        <a:lstStyle/>
        <a:p>
          <a:endParaRPr lang="ru-RU"/>
        </a:p>
      </dgm:t>
    </dgm:pt>
    <dgm:pt modelId="{4740A291-4BDB-4FB2-84F4-610FC0EEAFF3}" type="sibTrans" cxnId="{7583995A-458F-4FDE-B599-CDBD344E8E55}">
      <dgm:prSet/>
      <dgm:spPr/>
      <dgm:t>
        <a:bodyPr/>
        <a:lstStyle/>
        <a:p>
          <a:endParaRPr lang="ru-RU"/>
        </a:p>
      </dgm:t>
    </dgm:pt>
    <dgm:pt modelId="{3BFEAAB2-2A5E-4EF6-B8DC-DDC2F5DD21DF}">
      <dgm:prSet phldrT="[Текст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uk-UA" dirty="0" smtClean="0">
              <a:latin typeface="Arial Black" pitchFamily="34" charset="0"/>
            </a:rPr>
            <a:t>Вимовляються без інтонації переліку, кома між ними не ставиться</a:t>
          </a:r>
          <a:endParaRPr lang="ru-RU" dirty="0">
            <a:latin typeface="Arial Black" pitchFamily="34" charset="0"/>
          </a:endParaRPr>
        </a:p>
      </dgm:t>
    </dgm:pt>
    <dgm:pt modelId="{E0B957C1-FA09-4DA4-9B33-67669A8F51E2}" type="parTrans" cxnId="{79A9CC79-3955-44F6-A22E-5C3CC109F077}">
      <dgm:prSet/>
      <dgm:spPr/>
      <dgm:t>
        <a:bodyPr/>
        <a:lstStyle/>
        <a:p>
          <a:endParaRPr lang="ru-RU"/>
        </a:p>
      </dgm:t>
    </dgm:pt>
    <dgm:pt modelId="{2D2EF589-EA30-461E-9A00-15013A727296}" type="sibTrans" cxnId="{79A9CC79-3955-44F6-A22E-5C3CC109F077}">
      <dgm:prSet/>
      <dgm:spPr/>
      <dgm:t>
        <a:bodyPr/>
        <a:lstStyle/>
        <a:p>
          <a:endParaRPr lang="ru-RU"/>
        </a:p>
      </dgm:t>
    </dgm:pt>
    <dgm:pt modelId="{7CB98758-C656-491B-A77C-CC710669E107}" type="pres">
      <dgm:prSet presAssocID="{D5138249-7AD9-427B-8578-59E64E675AAE}" presName="compositeShape" presStyleCnt="0">
        <dgm:presLayoutVars>
          <dgm:chMax val="7"/>
          <dgm:dir/>
          <dgm:resizeHandles val="exact"/>
        </dgm:presLayoutVars>
      </dgm:prSet>
      <dgm:spPr/>
    </dgm:pt>
    <dgm:pt modelId="{C6882E3F-DBD3-4C36-91C7-F4F5F0730AD3}" type="pres">
      <dgm:prSet presAssocID="{7460CE77-F373-49A5-BC61-BA7C43E24BCA}" presName="circ1" presStyleLbl="vennNode1" presStyleIdx="0" presStyleCnt="3"/>
      <dgm:spPr/>
      <dgm:t>
        <a:bodyPr/>
        <a:lstStyle/>
        <a:p>
          <a:endParaRPr lang="ru-RU"/>
        </a:p>
      </dgm:t>
    </dgm:pt>
    <dgm:pt modelId="{1DF8D518-DC13-4918-AB53-FB9E42F607D6}" type="pres">
      <dgm:prSet presAssocID="{7460CE77-F373-49A5-BC61-BA7C43E24BC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49D3D-44E3-4273-B96E-9F8B546BAA1B}" type="pres">
      <dgm:prSet presAssocID="{501633D1-8BCA-4C92-B65B-F24BC149E2EA}" presName="circ2" presStyleLbl="vennNode1" presStyleIdx="1" presStyleCnt="3"/>
      <dgm:spPr/>
      <dgm:t>
        <a:bodyPr/>
        <a:lstStyle/>
        <a:p>
          <a:endParaRPr lang="ru-RU"/>
        </a:p>
      </dgm:t>
    </dgm:pt>
    <dgm:pt modelId="{6E89C2CD-BCB6-4D82-9D0B-7497E032D9C0}" type="pres">
      <dgm:prSet presAssocID="{501633D1-8BCA-4C92-B65B-F24BC149E2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62217-D7A8-47C1-96D2-7CEA5A6DAF83}" type="pres">
      <dgm:prSet presAssocID="{3BFEAAB2-2A5E-4EF6-B8DC-DDC2F5DD21DF}" presName="circ3" presStyleLbl="vennNode1" presStyleIdx="2" presStyleCnt="3"/>
      <dgm:spPr/>
      <dgm:t>
        <a:bodyPr/>
        <a:lstStyle/>
        <a:p>
          <a:endParaRPr lang="ru-RU"/>
        </a:p>
      </dgm:t>
    </dgm:pt>
    <dgm:pt modelId="{A7C0537D-ED4C-4560-B601-A71B221360F7}" type="pres">
      <dgm:prSet presAssocID="{3BFEAAB2-2A5E-4EF6-B8DC-DDC2F5DD21D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9CC79-3955-44F6-A22E-5C3CC109F077}" srcId="{D5138249-7AD9-427B-8578-59E64E675AAE}" destId="{3BFEAAB2-2A5E-4EF6-B8DC-DDC2F5DD21DF}" srcOrd="2" destOrd="0" parTransId="{E0B957C1-FA09-4DA4-9B33-67669A8F51E2}" sibTransId="{2D2EF589-EA30-461E-9A00-15013A727296}"/>
    <dgm:cxn modelId="{4DA4048C-0ED5-4452-BFB3-F9C7AB0D9C9C}" type="presOf" srcId="{7460CE77-F373-49A5-BC61-BA7C43E24BCA}" destId="{1DF8D518-DC13-4918-AB53-FB9E42F607D6}" srcOrd="1" destOrd="0" presId="urn:microsoft.com/office/officeart/2005/8/layout/venn1"/>
    <dgm:cxn modelId="{D44CD192-CAE7-486A-BF95-F7852B56344F}" type="presOf" srcId="{501633D1-8BCA-4C92-B65B-F24BC149E2EA}" destId="{6E89C2CD-BCB6-4D82-9D0B-7497E032D9C0}" srcOrd="1" destOrd="0" presId="urn:microsoft.com/office/officeart/2005/8/layout/venn1"/>
    <dgm:cxn modelId="{AD6B1900-AA14-403A-AA86-EB36F96DAE9C}" type="presOf" srcId="{3BFEAAB2-2A5E-4EF6-B8DC-DDC2F5DD21DF}" destId="{A7C0537D-ED4C-4560-B601-A71B221360F7}" srcOrd="1" destOrd="0" presId="urn:microsoft.com/office/officeart/2005/8/layout/venn1"/>
    <dgm:cxn modelId="{7583995A-458F-4FDE-B599-CDBD344E8E55}" srcId="{D5138249-7AD9-427B-8578-59E64E675AAE}" destId="{501633D1-8BCA-4C92-B65B-F24BC149E2EA}" srcOrd="1" destOrd="0" parTransId="{728DDC7F-E0A1-4AF0-A9FE-3193C74B1251}" sibTransId="{4740A291-4BDB-4FB2-84F4-610FC0EEAFF3}"/>
    <dgm:cxn modelId="{9BA0FF3E-F0A3-48E8-BC9E-3BC631C85302}" type="presOf" srcId="{3BFEAAB2-2A5E-4EF6-B8DC-DDC2F5DD21DF}" destId="{88D62217-D7A8-47C1-96D2-7CEA5A6DAF83}" srcOrd="0" destOrd="0" presId="urn:microsoft.com/office/officeart/2005/8/layout/venn1"/>
    <dgm:cxn modelId="{5F47C860-232C-4291-8F7A-CFA1FAEB343A}" type="presOf" srcId="{7460CE77-F373-49A5-BC61-BA7C43E24BCA}" destId="{C6882E3F-DBD3-4C36-91C7-F4F5F0730AD3}" srcOrd="0" destOrd="0" presId="urn:microsoft.com/office/officeart/2005/8/layout/venn1"/>
    <dgm:cxn modelId="{5002093F-C3DE-4965-AFCF-4F08917E086A}" type="presOf" srcId="{D5138249-7AD9-427B-8578-59E64E675AAE}" destId="{7CB98758-C656-491B-A77C-CC710669E107}" srcOrd="0" destOrd="0" presId="urn:microsoft.com/office/officeart/2005/8/layout/venn1"/>
    <dgm:cxn modelId="{35DB55F6-F5D4-407F-BAB9-1F2937A39055}" srcId="{D5138249-7AD9-427B-8578-59E64E675AAE}" destId="{7460CE77-F373-49A5-BC61-BA7C43E24BCA}" srcOrd="0" destOrd="0" parTransId="{AB8D03EE-40A9-45D1-A342-7C1A3F93714A}" sibTransId="{903059C9-983A-4955-BBAC-C0D5E1B0DE85}"/>
    <dgm:cxn modelId="{1835FA66-765A-4029-8CDF-1ABBDA8AC1E7}" type="presOf" srcId="{501633D1-8BCA-4C92-B65B-F24BC149E2EA}" destId="{71349D3D-44E3-4273-B96E-9F8B546BAA1B}" srcOrd="0" destOrd="0" presId="urn:microsoft.com/office/officeart/2005/8/layout/venn1"/>
    <dgm:cxn modelId="{2C02BD9D-7434-452B-822E-CFFCD5E9E7B7}" type="presParOf" srcId="{7CB98758-C656-491B-A77C-CC710669E107}" destId="{C6882E3F-DBD3-4C36-91C7-F4F5F0730AD3}" srcOrd="0" destOrd="0" presId="urn:microsoft.com/office/officeart/2005/8/layout/venn1"/>
    <dgm:cxn modelId="{D26AFC56-F606-4788-9C7F-0EA44FE2DECC}" type="presParOf" srcId="{7CB98758-C656-491B-A77C-CC710669E107}" destId="{1DF8D518-DC13-4918-AB53-FB9E42F607D6}" srcOrd="1" destOrd="0" presId="urn:microsoft.com/office/officeart/2005/8/layout/venn1"/>
    <dgm:cxn modelId="{596B5E6C-8995-4A9C-B293-DC6695710D8C}" type="presParOf" srcId="{7CB98758-C656-491B-A77C-CC710669E107}" destId="{71349D3D-44E3-4273-B96E-9F8B546BAA1B}" srcOrd="2" destOrd="0" presId="urn:microsoft.com/office/officeart/2005/8/layout/venn1"/>
    <dgm:cxn modelId="{676C9075-A6D8-4C52-81CA-D3157C086AAE}" type="presParOf" srcId="{7CB98758-C656-491B-A77C-CC710669E107}" destId="{6E89C2CD-BCB6-4D82-9D0B-7497E032D9C0}" srcOrd="3" destOrd="0" presId="urn:microsoft.com/office/officeart/2005/8/layout/venn1"/>
    <dgm:cxn modelId="{00733BFD-23DA-4E3D-9D5E-6A725A77F782}" type="presParOf" srcId="{7CB98758-C656-491B-A77C-CC710669E107}" destId="{88D62217-D7A8-47C1-96D2-7CEA5A6DAF83}" srcOrd="4" destOrd="0" presId="urn:microsoft.com/office/officeart/2005/8/layout/venn1"/>
    <dgm:cxn modelId="{2FAD28DE-2EC0-4384-A929-A20EC6F2B4D6}" type="presParOf" srcId="{7CB98758-C656-491B-A77C-CC710669E107}" destId="{A7C0537D-ED4C-4560-B601-A71B221360F7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DFC6C-CA64-49CF-B494-C29B3089EC51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45F7A940-3641-4D04-904C-1688CF884F43}">
      <dgm:prSet phldrT="[Текст]"/>
      <dgm:spPr>
        <a:solidFill>
          <a:srgbClr val="00B050"/>
        </a:solidFill>
      </dgm:spPr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Хмарна</a:t>
          </a:r>
          <a:r>
            <a:rPr lang="uk-UA" b="1" dirty="0" smtClean="0">
              <a:solidFill>
                <a:schemeClr val="tx1"/>
              </a:solidFill>
            </a:rPr>
            <a:t>, </a:t>
          </a:r>
          <a:r>
            <a:rPr lang="uk-UA" b="1" dirty="0" smtClean="0">
              <a:solidFill>
                <a:srgbClr val="FF0000"/>
              </a:solidFill>
            </a:rPr>
            <a:t>вітряна</a:t>
          </a:r>
          <a:r>
            <a:rPr lang="uk-UA" b="1" dirty="0" smtClean="0">
              <a:solidFill>
                <a:schemeClr val="tx1"/>
              </a:solidFill>
            </a:rPr>
            <a:t> ніч. (Леся Українка)</a:t>
          </a:r>
          <a:endParaRPr lang="ru-RU" b="1" dirty="0">
            <a:solidFill>
              <a:schemeClr val="tx1"/>
            </a:solidFill>
          </a:endParaRPr>
        </a:p>
      </dgm:t>
    </dgm:pt>
    <dgm:pt modelId="{B37A08F5-3EFE-4BEE-B0CA-24703F06C186}" type="parTrans" cxnId="{7AC1B6A8-AEAA-40D5-8213-B5A2C1C5F33E}">
      <dgm:prSet/>
      <dgm:spPr/>
      <dgm:t>
        <a:bodyPr/>
        <a:lstStyle/>
        <a:p>
          <a:endParaRPr lang="ru-RU"/>
        </a:p>
      </dgm:t>
    </dgm:pt>
    <dgm:pt modelId="{8FE3E5C1-16B7-43D6-A2E9-D7227D20C754}" type="sibTrans" cxnId="{7AC1B6A8-AEAA-40D5-8213-B5A2C1C5F33E}">
      <dgm:prSet/>
      <dgm:spPr>
        <a:solidFill>
          <a:schemeClr val="accent3">
            <a:lumMod val="50000"/>
          </a:schemeClr>
        </a:solidFill>
        <a:scene3d>
          <a:camera prst="orthographicFront">
            <a:rot lat="0" lon="0" rev="1080000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C64FB406-4878-46AD-AE8C-0BF89DE93D01}">
      <dgm:prSet phldrT="[Текст]"/>
      <dgm:spPr>
        <a:solidFill>
          <a:srgbClr val="FF000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Однорідні означення</a:t>
          </a:r>
          <a:endParaRPr lang="ru-RU" b="1" dirty="0">
            <a:solidFill>
              <a:schemeClr val="tx1"/>
            </a:solidFill>
          </a:endParaRPr>
        </a:p>
      </dgm:t>
    </dgm:pt>
    <dgm:pt modelId="{E84F352E-38B2-404E-A98A-E148C87A3CDE}" type="parTrans" cxnId="{F2D84454-9E0A-45E4-8DA5-5DA0860D56FD}">
      <dgm:prSet/>
      <dgm:spPr/>
      <dgm:t>
        <a:bodyPr/>
        <a:lstStyle/>
        <a:p>
          <a:endParaRPr lang="ru-RU"/>
        </a:p>
      </dgm:t>
    </dgm:pt>
    <dgm:pt modelId="{AA6688C7-C963-45D0-9F4A-7236A83628F2}" type="sibTrans" cxnId="{F2D84454-9E0A-45E4-8DA5-5DA0860D56FD}">
      <dgm:prSet/>
      <dgm:spPr/>
      <dgm:t>
        <a:bodyPr/>
        <a:lstStyle/>
        <a:p>
          <a:endParaRPr lang="ru-RU"/>
        </a:p>
      </dgm:t>
    </dgm:pt>
    <dgm:pt modelId="{F4F40350-329B-46B2-A503-197D1C159A3A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Виражають споріднені  ознаки</a:t>
          </a:r>
          <a:endParaRPr lang="ru-RU" b="1" dirty="0">
            <a:solidFill>
              <a:schemeClr val="tx1"/>
            </a:solidFill>
          </a:endParaRPr>
        </a:p>
      </dgm:t>
    </dgm:pt>
    <dgm:pt modelId="{7FCD94F7-7798-4893-8105-9B0928A9551D}" type="sibTrans" cxnId="{ABFA1042-9273-4F8B-B29B-71FD1E915BBF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A99962BB-D8E9-43D2-BED6-BF5A739DF86F}" type="parTrans" cxnId="{ABFA1042-9273-4F8B-B29B-71FD1E915BBF}">
      <dgm:prSet/>
      <dgm:spPr/>
      <dgm:t>
        <a:bodyPr/>
        <a:lstStyle/>
        <a:p>
          <a:endParaRPr lang="ru-RU"/>
        </a:p>
      </dgm:t>
    </dgm:pt>
    <dgm:pt modelId="{D7DC3922-24FE-410A-A102-D58BB94B8751}" type="pres">
      <dgm:prSet presAssocID="{F2BDFC6C-CA64-49CF-B494-C29B3089EC51}" presName="Name0" presStyleCnt="0">
        <dgm:presLayoutVars>
          <dgm:dir/>
          <dgm:resizeHandles val="exact"/>
        </dgm:presLayoutVars>
      </dgm:prSet>
      <dgm:spPr/>
    </dgm:pt>
    <dgm:pt modelId="{B725C107-2FCA-495C-B443-261CB414C536}" type="pres">
      <dgm:prSet presAssocID="{F2BDFC6C-CA64-49CF-B494-C29B3089EC51}" presName="vNodes" presStyleCnt="0"/>
      <dgm:spPr/>
    </dgm:pt>
    <dgm:pt modelId="{5DAAA4BB-9344-433D-AA60-B1EE91763534}" type="pres">
      <dgm:prSet presAssocID="{F4F40350-329B-46B2-A503-197D1C159A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F0A16-D3A2-4E5D-9A37-C9DC7360E7BF}" type="pres">
      <dgm:prSet presAssocID="{7FCD94F7-7798-4893-8105-9B0928A9551D}" presName="spacerT" presStyleCnt="0"/>
      <dgm:spPr/>
    </dgm:pt>
    <dgm:pt modelId="{AA035C53-131A-4109-8554-4B749681D6C0}" type="pres">
      <dgm:prSet presAssocID="{7FCD94F7-7798-4893-8105-9B0928A9551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0A20F1C-5B4F-4DD7-B638-8E2B04B1EB71}" type="pres">
      <dgm:prSet presAssocID="{7FCD94F7-7798-4893-8105-9B0928A9551D}" presName="spacerB" presStyleCnt="0"/>
      <dgm:spPr/>
    </dgm:pt>
    <dgm:pt modelId="{91802C02-FDC8-4293-8518-6505A55C2E21}" type="pres">
      <dgm:prSet presAssocID="{45F7A940-3641-4D04-904C-1688CF884F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1E5DC-1039-464E-A835-A6B8EAE879B4}" type="pres">
      <dgm:prSet presAssocID="{F2BDFC6C-CA64-49CF-B494-C29B3089EC51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4534BD74-E82E-4CCF-BCAC-41898926C8C1}" type="pres">
      <dgm:prSet presAssocID="{F2BDFC6C-CA64-49CF-B494-C29B3089EC5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75C0311-40DE-47BD-9D45-241D841A84AC}" type="pres">
      <dgm:prSet presAssocID="{F2BDFC6C-CA64-49CF-B494-C29B3089EC51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27F168-DA75-44CE-B070-0C093A588696}" type="presOf" srcId="{8FE3E5C1-16B7-43D6-A2E9-D7227D20C754}" destId="{4534BD74-E82E-4CCF-BCAC-41898926C8C1}" srcOrd="1" destOrd="0" presId="urn:microsoft.com/office/officeart/2005/8/layout/equation2"/>
    <dgm:cxn modelId="{4DB24476-FC30-45AF-A72F-425C005EA4BA}" type="presOf" srcId="{F4F40350-329B-46B2-A503-197D1C159A3A}" destId="{5DAAA4BB-9344-433D-AA60-B1EE91763534}" srcOrd="0" destOrd="0" presId="urn:microsoft.com/office/officeart/2005/8/layout/equation2"/>
    <dgm:cxn modelId="{F2D84454-9E0A-45E4-8DA5-5DA0860D56FD}" srcId="{F2BDFC6C-CA64-49CF-B494-C29B3089EC51}" destId="{C64FB406-4878-46AD-AE8C-0BF89DE93D01}" srcOrd="2" destOrd="0" parTransId="{E84F352E-38B2-404E-A98A-E148C87A3CDE}" sibTransId="{AA6688C7-C963-45D0-9F4A-7236A83628F2}"/>
    <dgm:cxn modelId="{3B8D61EC-882D-492E-96DF-AE8CF3D844D7}" type="presOf" srcId="{F2BDFC6C-CA64-49CF-B494-C29B3089EC51}" destId="{D7DC3922-24FE-410A-A102-D58BB94B8751}" srcOrd="0" destOrd="0" presId="urn:microsoft.com/office/officeart/2005/8/layout/equation2"/>
    <dgm:cxn modelId="{ABFA1042-9273-4F8B-B29B-71FD1E915BBF}" srcId="{F2BDFC6C-CA64-49CF-B494-C29B3089EC51}" destId="{F4F40350-329B-46B2-A503-197D1C159A3A}" srcOrd="0" destOrd="0" parTransId="{A99962BB-D8E9-43D2-BED6-BF5A739DF86F}" sibTransId="{7FCD94F7-7798-4893-8105-9B0928A9551D}"/>
    <dgm:cxn modelId="{11CA2418-E17B-4A0C-9852-C2FDE25DAA21}" type="presOf" srcId="{8FE3E5C1-16B7-43D6-A2E9-D7227D20C754}" destId="{D161E5DC-1039-464E-A835-A6B8EAE879B4}" srcOrd="0" destOrd="0" presId="urn:microsoft.com/office/officeart/2005/8/layout/equation2"/>
    <dgm:cxn modelId="{7AC1B6A8-AEAA-40D5-8213-B5A2C1C5F33E}" srcId="{F2BDFC6C-CA64-49CF-B494-C29B3089EC51}" destId="{45F7A940-3641-4D04-904C-1688CF884F43}" srcOrd="1" destOrd="0" parTransId="{B37A08F5-3EFE-4BEE-B0CA-24703F06C186}" sibTransId="{8FE3E5C1-16B7-43D6-A2E9-D7227D20C754}"/>
    <dgm:cxn modelId="{DFB32A50-0529-43FF-9AFC-D16E07ADBD60}" type="presOf" srcId="{7FCD94F7-7798-4893-8105-9B0928A9551D}" destId="{AA035C53-131A-4109-8554-4B749681D6C0}" srcOrd="0" destOrd="0" presId="urn:microsoft.com/office/officeart/2005/8/layout/equation2"/>
    <dgm:cxn modelId="{4968F916-0817-46A1-8478-44BFEFF4F321}" type="presOf" srcId="{C64FB406-4878-46AD-AE8C-0BF89DE93D01}" destId="{575C0311-40DE-47BD-9D45-241D841A84AC}" srcOrd="0" destOrd="0" presId="urn:microsoft.com/office/officeart/2005/8/layout/equation2"/>
    <dgm:cxn modelId="{5CFE4357-5847-43C0-A915-4B13E4DDF491}" type="presOf" srcId="{45F7A940-3641-4D04-904C-1688CF884F43}" destId="{91802C02-FDC8-4293-8518-6505A55C2E21}" srcOrd="0" destOrd="0" presId="urn:microsoft.com/office/officeart/2005/8/layout/equation2"/>
    <dgm:cxn modelId="{0BF35A6E-847F-4810-88C8-909A59158696}" type="presParOf" srcId="{D7DC3922-24FE-410A-A102-D58BB94B8751}" destId="{B725C107-2FCA-495C-B443-261CB414C536}" srcOrd="0" destOrd="0" presId="urn:microsoft.com/office/officeart/2005/8/layout/equation2"/>
    <dgm:cxn modelId="{7DC72A5C-E702-42E1-A905-46422B09C8E9}" type="presParOf" srcId="{B725C107-2FCA-495C-B443-261CB414C536}" destId="{5DAAA4BB-9344-433D-AA60-B1EE91763534}" srcOrd="0" destOrd="0" presId="urn:microsoft.com/office/officeart/2005/8/layout/equation2"/>
    <dgm:cxn modelId="{F3BEA32D-7099-4F76-9DE2-6DA7587E9B69}" type="presParOf" srcId="{B725C107-2FCA-495C-B443-261CB414C536}" destId="{741F0A16-D3A2-4E5D-9A37-C9DC7360E7BF}" srcOrd="1" destOrd="0" presId="urn:microsoft.com/office/officeart/2005/8/layout/equation2"/>
    <dgm:cxn modelId="{8EE693DA-32A9-4A33-923F-2B0E9E01B454}" type="presParOf" srcId="{B725C107-2FCA-495C-B443-261CB414C536}" destId="{AA035C53-131A-4109-8554-4B749681D6C0}" srcOrd="2" destOrd="0" presId="urn:microsoft.com/office/officeart/2005/8/layout/equation2"/>
    <dgm:cxn modelId="{EDE95690-AD08-4F79-A014-AA0EE3759CC3}" type="presParOf" srcId="{B725C107-2FCA-495C-B443-261CB414C536}" destId="{E0A20F1C-5B4F-4DD7-B638-8E2B04B1EB71}" srcOrd="3" destOrd="0" presId="urn:microsoft.com/office/officeart/2005/8/layout/equation2"/>
    <dgm:cxn modelId="{0514C228-5850-40FD-8F2D-6E7CF45DE6EA}" type="presParOf" srcId="{B725C107-2FCA-495C-B443-261CB414C536}" destId="{91802C02-FDC8-4293-8518-6505A55C2E21}" srcOrd="4" destOrd="0" presId="urn:microsoft.com/office/officeart/2005/8/layout/equation2"/>
    <dgm:cxn modelId="{C2CDEEA3-287C-4E8B-ACCF-47B6742B0716}" type="presParOf" srcId="{D7DC3922-24FE-410A-A102-D58BB94B8751}" destId="{D161E5DC-1039-464E-A835-A6B8EAE879B4}" srcOrd="1" destOrd="0" presId="urn:microsoft.com/office/officeart/2005/8/layout/equation2"/>
    <dgm:cxn modelId="{3224129C-C1BF-4283-B79F-05D7479FBF8F}" type="presParOf" srcId="{D161E5DC-1039-464E-A835-A6B8EAE879B4}" destId="{4534BD74-E82E-4CCF-BCAC-41898926C8C1}" srcOrd="0" destOrd="0" presId="urn:microsoft.com/office/officeart/2005/8/layout/equation2"/>
    <dgm:cxn modelId="{66CD41C2-A02A-41D5-B2CF-569C48D5FEF1}" type="presParOf" srcId="{D7DC3922-24FE-410A-A102-D58BB94B8751}" destId="{575C0311-40DE-47BD-9D45-241D841A84AC}" srcOrd="2" destOrd="0" presId="urn:microsoft.com/office/officeart/2005/8/layout/equati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B99787-1FCA-44CB-9C0A-CA03EB6359B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00681ED-E188-4E97-B197-F7579B23EF1A}">
      <dgm:prSet phldrT="[Текст]"/>
      <dgm:spPr/>
      <dgm:t>
        <a:bodyPr/>
        <a:lstStyle/>
        <a:p>
          <a:r>
            <a:rPr lang="uk-UA" b="1" dirty="0" smtClean="0"/>
            <a:t>Однорідні означення, якщо вони стоять після означуваного слова</a:t>
          </a:r>
          <a:endParaRPr lang="ru-RU" b="1" dirty="0"/>
        </a:p>
      </dgm:t>
    </dgm:pt>
    <dgm:pt modelId="{A1C39A87-AA7B-4D9B-9EDD-BEF9F85AEAEF}" type="parTrans" cxnId="{B5086FE4-2847-4835-BF9B-059B9CD812EC}">
      <dgm:prSet/>
      <dgm:spPr/>
      <dgm:t>
        <a:bodyPr/>
        <a:lstStyle/>
        <a:p>
          <a:endParaRPr lang="ru-RU"/>
        </a:p>
      </dgm:t>
    </dgm:pt>
    <dgm:pt modelId="{B0CAE9BC-6B21-4EB3-89AB-7D54C94B4DBC}" type="sibTrans" cxnId="{B5086FE4-2847-4835-BF9B-059B9CD812EC}">
      <dgm:prSet/>
      <dgm:spPr/>
      <dgm:t>
        <a:bodyPr/>
        <a:lstStyle/>
        <a:p>
          <a:endParaRPr lang="ru-RU"/>
        </a:p>
      </dgm:t>
    </dgm:pt>
    <dgm:pt modelId="{773C35C1-5FC3-408B-8DB5-8EBEBA1C969F}" type="pres">
      <dgm:prSet presAssocID="{D2B99787-1FCA-44CB-9C0A-CA03EB6359B3}" presName="Name0" presStyleCnt="0">
        <dgm:presLayoutVars>
          <dgm:dir/>
          <dgm:animLvl val="lvl"/>
          <dgm:resizeHandles val="exact"/>
        </dgm:presLayoutVars>
      </dgm:prSet>
      <dgm:spPr/>
    </dgm:pt>
    <dgm:pt modelId="{8FA93DB1-957F-4AD7-8CC8-D049DD8ACE93}" type="pres">
      <dgm:prSet presAssocID="{D2B99787-1FCA-44CB-9C0A-CA03EB6359B3}" presName="dummy" presStyleCnt="0"/>
      <dgm:spPr/>
    </dgm:pt>
    <dgm:pt modelId="{415DF3E1-E6B6-4C9A-B0DA-C539A2835F4A}" type="pres">
      <dgm:prSet presAssocID="{D2B99787-1FCA-44CB-9C0A-CA03EB6359B3}" presName="linH" presStyleCnt="0"/>
      <dgm:spPr/>
    </dgm:pt>
    <dgm:pt modelId="{296727B1-7DF9-4A17-987E-EFB763554E33}" type="pres">
      <dgm:prSet presAssocID="{D2B99787-1FCA-44CB-9C0A-CA03EB6359B3}" presName="padding1" presStyleCnt="0"/>
      <dgm:spPr/>
    </dgm:pt>
    <dgm:pt modelId="{9194C20F-ED45-4991-8276-377D76EEF74C}" type="pres">
      <dgm:prSet presAssocID="{900681ED-E188-4E97-B197-F7579B23EF1A}" presName="linV" presStyleCnt="0"/>
      <dgm:spPr/>
    </dgm:pt>
    <dgm:pt modelId="{47D7C373-6721-4472-A266-B40763A049E4}" type="pres">
      <dgm:prSet presAssocID="{900681ED-E188-4E97-B197-F7579B23EF1A}" presName="spVertical1" presStyleCnt="0"/>
      <dgm:spPr/>
    </dgm:pt>
    <dgm:pt modelId="{757ED4EB-C444-4B6F-9E15-9E1C5536182C}" type="pres">
      <dgm:prSet presAssocID="{900681ED-E188-4E97-B197-F7579B23EF1A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CBC0A-E719-496D-85B7-62F32C0C9F0C}" type="pres">
      <dgm:prSet presAssocID="{900681ED-E188-4E97-B197-F7579B23EF1A}" presName="spVertical2" presStyleCnt="0"/>
      <dgm:spPr/>
    </dgm:pt>
    <dgm:pt modelId="{295C0E34-6AFC-4842-9D2B-3FC3353721F9}" type="pres">
      <dgm:prSet presAssocID="{900681ED-E188-4E97-B197-F7579B23EF1A}" presName="spVertical3" presStyleCnt="0"/>
      <dgm:spPr/>
    </dgm:pt>
    <dgm:pt modelId="{72630C85-0B0B-42B7-864D-BAA04E47F255}" type="pres">
      <dgm:prSet presAssocID="{D2B99787-1FCA-44CB-9C0A-CA03EB6359B3}" presName="padding2" presStyleCnt="0"/>
      <dgm:spPr/>
    </dgm:pt>
    <dgm:pt modelId="{EC4E7324-8ED4-42D1-8D6C-A8E7EFA17B09}" type="pres">
      <dgm:prSet presAssocID="{D2B99787-1FCA-44CB-9C0A-CA03EB6359B3}" presName="negArrow" presStyleCnt="0"/>
      <dgm:spPr/>
    </dgm:pt>
    <dgm:pt modelId="{C4AE140A-3DCF-42F4-B5EB-349F1A3E9273}" type="pres">
      <dgm:prSet presAssocID="{D2B99787-1FCA-44CB-9C0A-CA03EB6359B3}" presName="backgroundArrow" presStyleLbl="node1" presStyleIdx="0" presStyleCnt="1"/>
      <dgm:spPr>
        <a:solidFill>
          <a:srgbClr val="FFC000"/>
        </a:solidFill>
      </dgm:spPr>
    </dgm:pt>
  </dgm:ptLst>
  <dgm:cxnLst>
    <dgm:cxn modelId="{B5086FE4-2847-4835-BF9B-059B9CD812EC}" srcId="{D2B99787-1FCA-44CB-9C0A-CA03EB6359B3}" destId="{900681ED-E188-4E97-B197-F7579B23EF1A}" srcOrd="0" destOrd="0" parTransId="{A1C39A87-AA7B-4D9B-9EDD-BEF9F85AEAEF}" sibTransId="{B0CAE9BC-6B21-4EB3-89AB-7D54C94B4DBC}"/>
    <dgm:cxn modelId="{D33A6C6A-4309-4DC5-A360-96BE5CB018EB}" type="presOf" srcId="{900681ED-E188-4E97-B197-F7579B23EF1A}" destId="{757ED4EB-C444-4B6F-9E15-9E1C5536182C}" srcOrd="0" destOrd="0" presId="urn:microsoft.com/office/officeart/2005/8/layout/hProcess3"/>
    <dgm:cxn modelId="{84626075-4E11-4EEB-8277-9C991C98A1AE}" type="presOf" srcId="{D2B99787-1FCA-44CB-9C0A-CA03EB6359B3}" destId="{773C35C1-5FC3-408B-8DB5-8EBEBA1C969F}" srcOrd="0" destOrd="0" presId="urn:microsoft.com/office/officeart/2005/8/layout/hProcess3"/>
    <dgm:cxn modelId="{25C951EE-D7C3-4934-82C5-9B459BCF610C}" type="presParOf" srcId="{773C35C1-5FC3-408B-8DB5-8EBEBA1C969F}" destId="{8FA93DB1-957F-4AD7-8CC8-D049DD8ACE93}" srcOrd="0" destOrd="0" presId="urn:microsoft.com/office/officeart/2005/8/layout/hProcess3"/>
    <dgm:cxn modelId="{51BEEE89-5652-4BB0-A01B-9F1D0444BF59}" type="presParOf" srcId="{773C35C1-5FC3-408B-8DB5-8EBEBA1C969F}" destId="{415DF3E1-E6B6-4C9A-B0DA-C539A2835F4A}" srcOrd="1" destOrd="0" presId="urn:microsoft.com/office/officeart/2005/8/layout/hProcess3"/>
    <dgm:cxn modelId="{CD4746D0-7E6C-4983-BE5F-7F5290597CF1}" type="presParOf" srcId="{415DF3E1-E6B6-4C9A-B0DA-C539A2835F4A}" destId="{296727B1-7DF9-4A17-987E-EFB763554E33}" srcOrd="0" destOrd="0" presId="urn:microsoft.com/office/officeart/2005/8/layout/hProcess3"/>
    <dgm:cxn modelId="{70191561-E43F-4ACF-BA4B-EAF7C0AE4E58}" type="presParOf" srcId="{415DF3E1-E6B6-4C9A-B0DA-C539A2835F4A}" destId="{9194C20F-ED45-4991-8276-377D76EEF74C}" srcOrd="1" destOrd="0" presId="urn:microsoft.com/office/officeart/2005/8/layout/hProcess3"/>
    <dgm:cxn modelId="{CDD7C227-22D7-4462-AB7C-5AFF77C7B234}" type="presParOf" srcId="{9194C20F-ED45-4991-8276-377D76EEF74C}" destId="{47D7C373-6721-4472-A266-B40763A049E4}" srcOrd="0" destOrd="0" presId="urn:microsoft.com/office/officeart/2005/8/layout/hProcess3"/>
    <dgm:cxn modelId="{046789C9-9A15-434E-86B6-95272B11999B}" type="presParOf" srcId="{9194C20F-ED45-4991-8276-377D76EEF74C}" destId="{757ED4EB-C444-4B6F-9E15-9E1C5536182C}" srcOrd="1" destOrd="0" presId="urn:microsoft.com/office/officeart/2005/8/layout/hProcess3"/>
    <dgm:cxn modelId="{930316A6-14FC-4DC7-AD53-11E991FA0267}" type="presParOf" srcId="{9194C20F-ED45-4991-8276-377D76EEF74C}" destId="{9E0CBC0A-E719-496D-85B7-62F32C0C9F0C}" srcOrd="2" destOrd="0" presId="urn:microsoft.com/office/officeart/2005/8/layout/hProcess3"/>
    <dgm:cxn modelId="{C71FE4E7-32B9-4E38-93DF-E2FC4726FAFD}" type="presParOf" srcId="{9194C20F-ED45-4991-8276-377D76EEF74C}" destId="{295C0E34-6AFC-4842-9D2B-3FC3353721F9}" srcOrd="3" destOrd="0" presId="urn:microsoft.com/office/officeart/2005/8/layout/hProcess3"/>
    <dgm:cxn modelId="{8EB0433B-8A7B-4F7C-8C6D-9AA3F95BCE03}" type="presParOf" srcId="{415DF3E1-E6B6-4C9A-B0DA-C539A2835F4A}" destId="{72630C85-0B0B-42B7-864D-BAA04E47F255}" srcOrd="2" destOrd="0" presId="urn:microsoft.com/office/officeart/2005/8/layout/hProcess3"/>
    <dgm:cxn modelId="{75C0FF46-E89E-475C-865F-496208C4F49A}" type="presParOf" srcId="{415DF3E1-E6B6-4C9A-B0DA-C539A2835F4A}" destId="{EC4E7324-8ED4-42D1-8D6C-A8E7EFA17B09}" srcOrd="3" destOrd="0" presId="urn:microsoft.com/office/officeart/2005/8/layout/hProcess3"/>
    <dgm:cxn modelId="{BF24D0BD-A8DF-4588-9B0D-54C5EAF0FEDC}" type="presParOf" srcId="{415DF3E1-E6B6-4C9A-B0DA-C539A2835F4A}" destId="{C4AE140A-3DCF-42F4-B5EB-349F1A3E9273}" srcOrd="4" destOrd="0" presId="urn:microsoft.com/office/officeart/2005/8/layout/h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069D5B-2853-4CC5-8ECC-A26922DE7993}" type="doc">
      <dgm:prSet loTypeId="urn:microsoft.com/office/officeart/2005/8/layout/hProcess3" loCatId="process" qsTypeId="urn:microsoft.com/office/officeart/2005/8/quickstyle/simple1" qsCatId="simple" csTypeId="urn:microsoft.com/office/officeart/2005/8/colors/colorful3" csCatId="colorful" phldr="1"/>
      <dgm:spPr/>
    </dgm:pt>
    <dgm:pt modelId="{0E5F463D-7F80-4A62-B971-DC5E3E904CBA}">
      <dgm:prSet phldrT="[Текст]"/>
      <dgm:spPr/>
      <dgm:t>
        <a:bodyPr/>
        <a:lstStyle/>
        <a:p>
          <a:r>
            <a:rPr lang="uk-UA" b="1" dirty="0" smtClean="0"/>
            <a:t>Прийде пісня, мов дружна </a:t>
          </a:r>
          <a:r>
            <a:rPr lang="uk-UA" b="1" dirty="0" smtClean="0">
              <a:solidFill>
                <a:schemeClr val="tx2"/>
              </a:solidFill>
            </a:rPr>
            <a:t>весна</a:t>
          </a:r>
          <a:r>
            <a:rPr lang="uk-UA" dirty="0" smtClean="0"/>
            <a:t>, </a:t>
          </a:r>
          <a:r>
            <a:rPr lang="uk-UA" b="1" dirty="0" smtClean="0">
              <a:solidFill>
                <a:srgbClr val="FF0000"/>
              </a:solidFill>
            </a:rPr>
            <a:t>шумовита, рвучка, голосна. </a:t>
          </a:r>
          <a:r>
            <a:rPr lang="uk-UA" b="1" dirty="0" smtClean="0">
              <a:solidFill>
                <a:schemeClr val="tx1"/>
              </a:solidFill>
            </a:rPr>
            <a:t>(П. Воронько)</a:t>
          </a:r>
          <a:endParaRPr lang="ru-RU" b="1" dirty="0">
            <a:solidFill>
              <a:schemeClr val="tx1"/>
            </a:solidFill>
          </a:endParaRPr>
        </a:p>
      </dgm:t>
    </dgm:pt>
    <dgm:pt modelId="{81CC3FD8-17C0-479C-B6A8-F4911C0401A7}" type="parTrans" cxnId="{B61563C2-A25A-4DDA-AA38-0A6DE05940DA}">
      <dgm:prSet/>
      <dgm:spPr/>
      <dgm:t>
        <a:bodyPr/>
        <a:lstStyle/>
        <a:p>
          <a:endParaRPr lang="ru-RU"/>
        </a:p>
      </dgm:t>
    </dgm:pt>
    <dgm:pt modelId="{E4E1C280-3240-4A46-AB84-C942184A145A}" type="sibTrans" cxnId="{B61563C2-A25A-4DDA-AA38-0A6DE05940DA}">
      <dgm:prSet/>
      <dgm:spPr/>
      <dgm:t>
        <a:bodyPr/>
        <a:lstStyle/>
        <a:p>
          <a:endParaRPr lang="ru-RU"/>
        </a:p>
      </dgm:t>
    </dgm:pt>
    <dgm:pt modelId="{EE5D8DAA-EE56-497E-BAEF-ABA246952047}" type="pres">
      <dgm:prSet presAssocID="{5D069D5B-2853-4CC5-8ECC-A26922DE7993}" presName="Name0" presStyleCnt="0">
        <dgm:presLayoutVars>
          <dgm:dir/>
          <dgm:animLvl val="lvl"/>
          <dgm:resizeHandles val="exact"/>
        </dgm:presLayoutVars>
      </dgm:prSet>
      <dgm:spPr/>
    </dgm:pt>
    <dgm:pt modelId="{6786E8D6-59A7-44AF-ADA2-5E0112A41650}" type="pres">
      <dgm:prSet presAssocID="{5D069D5B-2853-4CC5-8ECC-A26922DE7993}" presName="dummy" presStyleCnt="0"/>
      <dgm:spPr/>
    </dgm:pt>
    <dgm:pt modelId="{6FA92354-6A0B-40EC-A4F5-53F1E8ECE66D}" type="pres">
      <dgm:prSet presAssocID="{5D069D5B-2853-4CC5-8ECC-A26922DE7993}" presName="linH" presStyleCnt="0"/>
      <dgm:spPr/>
    </dgm:pt>
    <dgm:pt modelId="{EC17684E-7010-403E-9CA6-F6AF6CB561D1}" type="pres">
      <dgm:prSet presAssocID="{5D069D5B-2853-4CC5-8ECC-A26922DE7993}" presName="padding1" presStyleCnt="0"/>
      <dgm:spPr/>
    </dgm:pt>
    <dgm:pt modelId="{1A1F6FBA-CD46-4475-A1B4-5C3C188ABF7E}" type="pres">
      <dgm:prSet presAssocID="{0E5F463D-7F80-4A62-B971-DC5E3E904CBA}" presName="linV" presStyleCnt="0"/>
      <dgm:spPr/>
    </dgm:pt>
    <dgm:pt modelId="{2B8D0F17-D30E-4BEA-AB19-2B668812D197}" type="pres">
      <dgm:prSet presAssocID="{0E5F463D-7F80-4A62-B971-DC5E3E904CBA}" presName="spVertical1" presStyleCnt="0"/>
      <dgm:spPr/>
    </dgm:pt>
    <dgm:pt modelId="{E6493E7E-0A97-47F1-897B-7B4F2367436A}" type="pres">
      <dgm:prSet presAssocID="{0E5F463D-7F80-4A62-B971-DC5E3E904CBA}" presName="parTx" presStyleLbl="revTx" presStyleIdx="0" presStyleCnt="1" custLinFactNeighborX="-1741" custLinFactNeighborY="2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624DB-453B-44FE-91BC-ABD2EBFD631C}" type="pres">
      <dgm:prSet presAssocID="{0E5F463D-7F80-4A62-B971-DC5E3E904CBA}" presName="spVertical2" presStyleCnt="0"/>
      <dgm:spPr/>
    </dgm:pt>
    <dgm:pt modelId="{20203946-B842-4AD8-80D4-193A0BD90E3D}" type="pres">
      <dgm:prSet presAssocID="{0E5F463D-7F80-4A62-B971-DC5E3E904CBA}" presName="spVertical3" presStyleCnt="0"/>
      <dgm:spPr/>
    </dgm:pt>
    <dgm:pt modelId="{8B204865-C9E9-4511-93DB-9BE9FB7478CD}" type="pres">
      <dgm:prSet presAssocID="{5D069D5B-2853-4CC5-8ECC-A26922DE7993}" presName="padding2" presStyleCnt="0"/>
      <dgm:spPr/>
    </dgm:pt>
    <dgm:pt modelId="{D7C550A8-5741-45F6-8C85-FAEBB3059B77}" type="pres">
      <dgm:prSet presAssocID="{5D069D5B-2853-4CC5-8ECC-A26922DE7993}" presName="negArrow" presStyleCnt="0"/>
      <dgm:spPr/>
    </dgm:pt>
    <dgm:pt modelId="{0BBD2E73-68FC-45F6-BF48-270A06F12A00}" type="pres">
      <dgm:prSet presAssocID="{5D069D5B-2853-4CC5-8ECC-A26922DE7993}" presName="backgroundArrow" presStyleLbl="node1" presStyleIdx="0" presStyleCnt="1" custLinFactNeighborX="2344" custLinFactNeighborY="7990"/>
      <dgm:spPr/>
    </dgm:pt>
  </dgm:ptLst>
  <dgm:cxnLst>
    <dgm:cxn modelId="{B61563C2-A25A-4DDA-AA38-0A6DE05940DA}" srcId="{5D069D5B-2853-4CC5-8ECC-A26922DE7993}" destId="{0E5F463D-7F80-4A62-B971-DC5E3E904CBA}" srcOrd="0" destOrd="0" parTransId="{81CC3FD8-17C0-479C-B6A8-F4911C0401A7}" sibTransId="{E4E1C280-3240-4A46-AB84-C942184A145A}"/>
    <dgm:cxn modelId="{3785BC49-2A65-4B36-9370-395BC39A95AD}" type="presOf" srcId="{0E5F463D-7F80-4A62-B971-DC5E3E904CBA}" destId="{E6493E7E-0A97-47F1-897B-7B4F2367436A}" srcOrd="0" destOrd="0" presId="urn:microsoft.com/office/officeart/2005/8/layout/hProcess3"/>
    <dgm:cxn modelId="{84095E00-CBFA-4775-AF80-FA0AA5859565}" type="presOf" srcId="{5D069D5B-2853-4CC5-8ECC-A26922DE7993}" destId="{EE5D8DAA-EE56-497E-BAEF-ABA246952047}" srcOrd="0" destOrd="0" presId="urn:microsoft.com/office/officeart/2005/8/layout/hProcess3"/>
    <dgm:cxn modelId="{9FF00EEC-2C0D-425F-86C2-63FD1E2A2AD0}" type="presParOf" srcId="{EE5D8DAA-EE56-497E-BAEF-ABA246952047}" destId="{6786E8D6-59A7-44AF-ADA2-5E0112A41650}" srcOrd="0" destOrd="0" presId="urn:microsoft.com/office/officeart/2005/8/layout/hProcess3"/>
    <dgm:cxn modelId="{4C85ACBF-1AC8-4FC2-AFCD-74F29C5B164D}" type="presParOf" srcId="{EE5D8DAA-EE56-497E-BAEF-ABA246952047}" destId="{6FA92354-6A0B-40EC-A4F5-53F1E8ECE66D}" srcOrd="1" destOrd="0" presId="urn:microsoft.com/office/officeart/2005/8/layout/hProcess3"/>
    <dgm:cxn modelId="{F9B72B4C-2823-454F-98D7-9885CF23B977}" type="presParOf" srcId="{6FA92354-6A0B-40EC-A4F5-53F1E8ECE66D}" destId="{EC17684E-7010-403E-9CA6-F6AF6CB561D1}" srcOrd="0" destOrd="0" presId="urn:microsoft.com/office/officeart/2005/8/layout/hProcess3"/>
    <dgm:cxn modelId="{89D804EB-CA8B-4355-8C88-918B7834A5EA}" type="presParOf" srcId="{6FA92354-6A0B-40EC-A4F5-53F1E8ECE66D}" destId="{1A1F6FBA-CD46-4475-A1B4-5C3C188ABF7E}" srcOrd="1" destOrd="0" presId="urn:microsoft.com/office/officeart/2005/8/layout/hProcess3"/>
    <dgm:cxn modelId="{FACE136C-987D-41FC-8414-54BEEF47FC82}" type="presParOf" srcId="{1A1F6FBA-CD46-4475-A1B4-5C3C188ABF7E}" destId="{2B8D0F17-D30E-4BEA-AB19-2B668812D197}" srcOrd="0" destOrd="0" presId="urn:microsoft.com/office/officeart/2005/8/layout/hProcess3"/>
    <dgm:cxn modelId="{F9FFD25D-7CF1-4F5B-889F-F1A4537092C0}" type="presParOf" srcId="{1A1F6FBA-CD46-4475-A1B4-5C3C188ABF7E}" destId="{E6493E7E-0A97-47F1-897B-7B4F2367436A}" srcOrd="1" destOrd="0" presId="urn:microsoft.com/office/officeart/2005/8/layout/hProcess3"/>
    <dgm:cxn modelId="{DEC04182-98AE-4893-8613-B07D7347503D}" type="presParOf" srcId="{1A1F6FBA-CD46-4475-A1B4-5C3C188ABF7E}" destId="{6EC624DB-453B-44FE-91BC-ABD2EBFD631C}" srcOrd="2" destOrd="0" presId="urn:microsoft.com/office/officeart/2005/8/layout/hProcess3"/>
    <dgm:cxn modelId="{E06241CE-AEC6-4BF4-8A27-9BAEB3DD495D}" type="presParOf" srcId="{1A1F6FBA-CD46-4475-A1B4-5C3C188ABF7E}" destId="{20203946-B842-4AD8-80D4-193A0BD90E3D}" srcOrd="3" destOrd="0" presId="urn:microsoft.com/office/officeart/2005/8/layout/hProcess3"/>
    <dgm:cxn modelId="{7E5986D4-4D2C-4904-BDCF-4FB82DDBA692}" type="presParOf" srcId="{6FA92354-6A0B-40EC-A4F5-53F1E8ECE66D}" destId="{8B204865-C9E9-4511-93DB-9BE9FB7478CD}" srcOrd="2" destOrd="0" presId="urn:microsoft.com/office/officeart/2005/8/layout/hProcess3"/>
    <dgm:cxn modelId="{970F4C10-9896-4848-BA0E-3C38F27387E6}" type="presParOf" srcId="{6FA92354-6A0B-40EC-A4F5-53F1E8ECE66D}" destId="{D7C550A8-5741-45F6-8C85-FAEBB3059B77}" srcOrd="3" destOrd="0" presId="urn:microsoft.com/office/officeart/2005/8/layout/hProcess3"/>
    <dgm:cxn modelId="{508BD652-500E-4AD9-8586-A0BFA6DFD623}" type="presParOf" srcId="{6FA92354-6A0B-40EC-A4F5-53F1E8ECE66D}" destId="{0BBD2E73-68FC-45F6-BF48-270A06F12A00}" srcOrd="4" destOrd="0" presId="urn:microsoft.com/office/officeart/2005/8/layout/h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85316E-9CD7-4BE4-A5E3-F05D83EC4059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7E30AD-893F-4316-BECA-53B6E3E27A2C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Художні означення (епітети)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BCB9C4C6-9E22-470C-B5C0-A310B8FFC352}" type="parTrans" cxnId="{3BC66D69-3032-4BBC-A8FD-75271F5F34DD}">
      <dgm:prSet/>
      <dgm:spPr/>
      <dgm:t>
        <a:bodyPr/>
        <a:lstStyle/>
        <a:p>
          <a:endParaRPr lang="ru-RU"/>
        </a:p>
      </dgm:t>
    </dgm:pt>
    <dgm:pt modelId="{C3D2A5D6-4FC9-4798-82D2-90175630875E}" type="sibTrans" cxnId="{3BC66D69-3032-4BBC-A8FD-75271F5F34DD}">
      <dgm:prSet/>
      <dgm:spPr/>
      <dgm:t>
        <a:bodyPr/>
        <a:lstStyle/>
        <a:p>
          <a:endParaRPr lang="ru-RU"/>
        </a:p>
      </dgm:t>
    </dgm:pt>
    <dgm:pt modelId="{8261C660-C3BD-45DA-897A-13B592FBA318}">
      <dgm:prSet phldrT="[Текст]"/>
      <dgm:spPr>
        <a:solidFill>
          <a:srgbClr val="00B05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Якісь </a:t>
          </a:r>
          <a:r>
            <a:rPr lang="uk-UA" b="1" dirty="0" smtClean="0">
              <a:solidFill>
                <a:srgbClr val="FF0000"/>
              </a:solidFill>
            </a:rPr>
            <a:t>солодкі</a:t>
          </a:r>
          <a:r>
            <a:rPr lang="uk-UA" b="1" dirty="0" smtClean="0">
              <a:solidFill>
                <a:schemeClr val="tx1"/>
              </a:solidFill>
            </a:rPr>
            <a:t>, </a:t>
          </a:r>
          <a:r>
            <a:rPr lang="uk-UA" b="1" dirty="0" smtClean="0">
              <a:solidFill>
                <a:srgbClr val="FF0000"/>
              </a:solidFill>
            </a:rPr>
            <a:t>любі</a:t>
          </a:r>
          <a:r>
            <a:rPr lang="uk-UA" b="1" dirty="0" smtClean="0">
              <a:solidFill>
                <a:schemeClr val="tx1"/>
              </a:solidFill>
            </a:rPr>
            <a:t> спогади та думки колисали його серце. (М. Коцюбинський)</a:t>
          </a:r>
          <a:endParaRPr lang="ru-RU" b="1" dirty="0">
            <a:solidFill>
              <a:schemeClr val="tx1"/>
            </a:solidFill>
          </a:endParaRPr>
        </a:p>
      </dgm:t>
    </dgm:pt>
    <dgm:pt modelId="{A8649477-EA3D-468E-AA54-EE3A0FB389D0}" type="parTrans" cxnId="{93EDA2A3-6A54-4666-8153-A9B1BD0C4F62}">
      <dgm:prSet/>
      <dgm:spPr/>
      <dgm:t>
        <a:bodyPr/>
        <a:lstStyle/>
        <a:p>
          <a:endParaRPr lang="ru-RU"/>
        </a:p>
      </dgm:t>
    </dgm:pt>
    <dgm:pt modelId="{72737D10-4C55-4183-BC10-0A1CF37A0ABB}" type="sibTrans" cxnId="{93EDA2A3-6A54-4666-8153-A9B1BD0C4F62}">
      <dgm:prSet/>
      <dgm:spPr/>
      <dgm:t>
        <a:bodyPr/>
        <a:lstStyle/>
        <a:p>
          <a:endParaRPr lang="ru-RU"/>
        </a:p>
      </dgm:t>
    </dgm:pt>
    <dgm:pt modelId="{542FC82E-3EA8-40F0-854A-D5FF11F5F36A}" type="pres">
      <dgm:prSet presAssocID="{8385316E-9CD7-4BE4-A5E3-F05D83EC40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C4105E-FF20-46C9-8631-95E400BE1A5B}" type="pres">
      <dgm:prSet presAssocID="{6A7E30AD-893F-4316-BECA-53B6E3E27A2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77CAA-354B-42F8-9F2B-484F0CD3D1E0}" type="pres">
      <dgm:prSet presAssocID="{8261C660-C3BD-45DA-897A-13B592FBA31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602308-ED59-4293-9430-2000B4B37590}" type="presOf" srcId="{6A7E30AD-893F-4316-BECA-53B6E3E27A2C}" destId="{65C4105E-FF20-46C9-8631-95E400BE1A5B}" srcOrd="0" destOrd="0" presId="urn:microsoft.com/office/officeart/2005/8/layout/arrow5"/>
    <dgm:cxn modelId="{3BC66D69-3032-4BBC-A8FD-75271F5F34DD}" srcId="{8385316E-9CD7-4BE4-A5E3-F05D83EC4059}" destId="{6A7E30AD-893F-4316-BECA-53B6E3E27A2C}" srcOrd="0" destOrd="0" parTransId="{BCB9C4C6-9E22-470C-B5C0-A310B8FFC352}" sibTransId="{C3D2A5D6-4FC9-4798-82D2-90175630875E}"/>
    <dgm:cxn modelId="{93EDA2A3-6A54-4666-8153-A9B1BD0C4F62}" srcId="{8385316E-9CD7-4BE4-A5E3-F05D83EC4059}" destId="{8261C660-C3BD-45DA-897A-13B592FBA318}" srcOrd="1" destOrd="0" parTransId="{A8649477-EA3D-468E-AA54-EE3A0FB389D0}" sibTransId="{72737D10-4C55-4183-BC10-0A1CF37A0ABB}"/>
    <dgm:cxn modelId="{3DCAF89B-10D0-472D-A857-0D50C4A7148D}" type="presOf" srcId="{8261C660-C3BD-45DA-897A-13B592FBA318}" destId="{92677CAA-354B-42F8-9F2B-484F0CD3D1E0}" srcOrd="0" destOrd="0" presId="urn:microsoft.com/office/officeart/2005/8/layout/arrow5"/>
    <dgm:cxn modelId="{D44C3677-5632-4C20-A124-C132C2BD2FFC}" type="presOf" srcId="{8385316E-9CD7-4BE4-A5E3-F05D83EC4059}" destId="{542FC82E-3EA8-40F0-854A-D5FF11F5F36A}" srcOrd="0" destOrd="0" presId="urn:microsoft.com/office/officeart/2005/8/layout/arrow5"/>
    <dgm:cxn modelId="{AAA910DF-094D-480F-B40B-CC5A8B86803F}" type="presParOf" srcId="{542FC82E-3EA8-40F0-854A-D5FF11F5F36A}" destId="{65C4105E-FF20-46C9-8631-95E400BE1A5B}" srcOrd="0" destOrd="0" presId="urn:microsoft.com/office/officeart/2005/8/layout/arrow5"/>
    <dgm:cxn modelId="{7A72D775-2CBC-412E-8B83-EDF746C1D9FF}" type="presParOf" srcId="{542FC82E-3EA8-40F0-854A-D5FF11F5F36A}" destId="{92677CAA-354B-42F8-9F2B-484F0CD3D1E0}" srcOrd="1" destOrd="0" presId="urn:microsoft.com/office/officeart/2005/8/layout/arrow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4820D0-BFA3-4ED5-8B1F-4240D7A9E126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26BA26-A0F9-49A6-82D3-AC82B9266D56}">
      <dgm:prSet phldrT="[Текст]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987FD50D-A5E5-4144-BF7E-AFADF01AB398}" type="parTrans" cxnId="{70D8990C-8F64-45D2-9307-6253F930F467}">
      <dgm:prSet/>
      <dgm:spPr/>
      <dgm:t>
        <a:bodyPr/>
        <a:lstStyle/>
        <a:p>
          <a:endParaRPr lang="ru-RU"/>
        </a:p>
      </dgm:t>
    </dgm:pt>
    <dgm:pt modelId="{243D5697-2F67-472B-97FF-0F75D02E4546}" type="sibTrans" cxnId="{70D8990C-8F64-45D2-9307-6253F930F467}">
      <dgm:prSet/>
      <dgm:spPr/>
      <dgm:t>
        <a:bodyPr/>
        <a:lstStyle/>
        <a:p>
          <a:endParaRPr lang="ru-RU"/>
        </a:p>
      </dgm:t>
    </dgm:pt>
    <dgm:pt modelId="{A2DDB755-5143-4A43-8175-0B63F5B08E46}">
      <dgm:prSet phldrT="[Текст]"/>
      <dgm:spPr/>
      <dgm:t>
        <a:bodyPr/>
        <a:lstStyle/>
        <a:p>
          <a:endParaRPr lang="ru-RU" dirty="0"/>
        </a:p>
      </dgm:t>
    </dgm:pt>
    <dgm:pt modelId="{6BF0926E-D5D2-4F5E-80DD-2D4BD0D61451}" type="parTrans" cxnId="{928559D4-0B4D-4855-9C59-A1692C79535E}">
      <dgm:prSet/>
      <dgm:spPr/>
      <dgm:t>
        <a:bodyPr/>
        <a:lstStyle/>
        <a:p>
          <a:endParaRPr lang="ru-RU"/>
        </a:p>
      </dgm:t>
    </dgm:pt>
    <dgm:pt modelId="{506CA521-D1B5-4C99-ACE8-AA607A046932}" type="sibTrans" cxnId="{928559D4-0B4D-4855-9C59-A1692C79535E}">
      <dgm:prSet/>
      <dgm:spPr/>
      <dgm:t>
        <a:bodyPr/>
        <a:lstStyle/>
        <a:p>
          <a:endParaRPr lang="ru-RU"/>
        </a:p>
      </dgm:t>
    </dgm:pt>
    <dgm:pt modelId="{279680EC-DD1D-422C-ABF6-4108BA97739F}">
      <dgm:prSet phldrT="[Текст]"/>
      <dgm:spPr/>
      <dgm:t>
        <a:bodyPr/>
        <a:lstStyle/>
        <a:p>
          <a:endParaRPr lang="ru-RU" dirty="0"/>
        </a:p>
      </dgm:t>
    </dgm:pt>
    <dgm:pt modelId="{2A0E6CA1-5B7D-4773-A922-9809A2FC820D}" type="parTrans" cxnId="{947E359F-970E-4752-8C96-1D88C1F386CB}">
      <dgm:prSet/>
      <dgm:spPr/>
      <dgm:t>
        <a:bodyPr/>
        <a:lstStyle/>
        <a:p>
          <a:endParaRPr lang="ru-RU"/>
        </a:p>
      </dgm:t>
    </dgm:pt>
    <dgm:pt modelId="{50D1C0E1-B777-4E0F-BA69-CCADA44C38DD}" type="sibTrans" cxnId="{947E359F-970E-4752-8C96-1D88C1F386CB}">
      <dgm:prSet/>
      <dgm:spPr/>
      <dgm:t>
        <a:bodyPr/>
        <a:lstStyle/>
        <a:p>
          <a:endParaRPr lang="ru-RU"/>
        </a:p>
      </dgm:t>
    </dgm:pt>
    <dgm:pt modelId="{153ABC39-F739-4101-A7C3-28260BB92D59}">
      <dgm:prSet/>
      <dgm:spPr/>
      <dgm:t>
        <a:bodyPr/>
        <a:lstStyle/>
        <a:p>
          <a:r>
            <a:rPr lang="uk-UA" dirty="0" smtClean="0"/>
            <a:t>Вимовляються з перелічувальною інтонацією</a:t>
          </a:r>
          <a:endParaRPr lang="ru-RU" dirty="0"/>
        </a:p>
      </dgm:t>
    </dgm:pt>
    <dgm:pt modelId="{14D5C3BC-08A2-4CE5-AFBA-8CE3571470B8}" type="parTrans" cxnId="{1A726ADB-23AF-4866-947A-7DDBF9FB1ED6}">
      <dgm:prSet/>
      <dgm:spPr/>
      <dgm:t>
        <a:bodyPr/>
        <a:lstStyle/>
        <a:p>
          <a:endParaRPr lang="ru-RU"/>
        </a:p>
      </dgm:t>
    </dgm:pt>
    <dgm:pt modelId="{6D7CB9D9-8689-4D59-B407-988E38986FF7}" type="sibTrans" cxnId="{1A726ADB-23AF-4866-947A-7DDBF9FB1ED6}">
      <dgm:prSet/>
      <dgm:spPr/>
      <dgm:t>
        <a:bodyPr/>
        <a:lstStyle/>
        <a:p>
          <a:endParaRPr lang="ru-RU"/>
        </a:p>
      </dgm:t>
    </dgm:pt>
    <dgm:pt modelId="{70197101-48AA-47B8-B0A7-C256E14C4FD2}">
      <dgm:prSet/>
      <dgm:spPr/>
      <dgm:t>
        <a:bodyPr/>
        <a:lstStyle/>
        <a:p>
          <a:r>
            <a:rPr lang="uk-UA" dirty="0" smtClean="0"/>
            <a:t>На письмі виділяються комами</a:t>
          </a:r>
          <a:endParaRPr lang="ru-RU" dirty="0"/>
        </a:p>
      </dgm:t>
    </dgm:pt>
    <dgm:pt modelId="{8FF24D87-FA2F-42FF-9CEB-43189E9CFEE9}" type="parTrans" cxnId="{1290EBCB-1249-4C9F-AAB8-06C850F02591}">
      <dgm:prSet/>
      <dgm:spPr/>
      <dgm:t>
        <a:bodyPr/>
        <a:lstStyle/>
        <a:p>
          <a:endParaRPr lang="ru-RU"/>
        </a:p>
      </dgm:t>
    </dgm:pt>
    <dgm:pt modelId="{06D77DA9-110B-4681-9859-58808A2E7900}" type="sibTrans" cxnId="{1290EBCB-1249-4C9F-AAB8-06C850F02591}">
      <dgm:prSet/>
      <dgm:spPr/>
      <dgm:t>
        <a:bodyPr/>
        <a:lstStyle/>
        <a:p>
          <a:endParaRPr lang="ru-RU"/>
        </a:p>
      </dgm:t>
    </dgm:pt>
    <dgm:pt modelId="{ED69619D-8B48-403C-A11C-8CFC1A6D7CF6}">
      <dgm:prSet/>
      <dgm:spPr/>
      <dgm:t>
        <a:bodyPr/>
        <a:lstStyle/>
        <a:p>
          <a:r>
            <a:rPr lang="uk-UA" dirty="0" smtClean="0"/>
            <a:t>Берези рідні, скромні, милі, та тепло люблені людьми! (М. Рильський)</a:t>
          </a:r>
          <a:endParaRPr lang="ru-RU" dirty="0"/>
        </a:p>
      </dgm:t>
    </dgm:pt>
    <dgm:pt modelId="{7D50C531-D65B-4B29-AF16-0AEE53E75C3A}" type="parTrans" cxnId="{B5E2F80B-0511-410A-84AE-31B4255B3BD4}">
      <dgm:prSet/>
      <dgm:spPr/>
      <dgm:t>
        <a:bodyPr/>
        <a:lstStyle/>
        <a:p>
          <a:endParaRPr lang="ru-RU"/>
        </a:p>
      </dgm:t>
    </dgm:pt>
    <dgm:pt modelId="{F580BDBB-8BF4-42CD-988E-E92524832746}" type="sibTrans" cxnId="{B5E2F80B-0511-410A-84AE-31B4255B3BD4}">
      <dgm:prSet/>
      <dgm:spPr/>
      <dgm:t>
        <a:bodyPr/>
        <a:lstStyle/>
        <a:p>
          <a:endParaRPr lang="ru-RU"/>
        </a:p>
      </dgm:t>
    </dgm:pt>
    <dgm:pt modelId="{23345587-D9CF-4024-927A-607327CF305B}" type="pres">
      <dgm:prSet presAssocID="{2E4820D0-BFA3-4ED5-8B1F-4240D7A9E1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379F27-D28E-4795-856C-2486F0180EEB}" type="pres">
      <dgm:prSet presAssocID="{FF26BA26-A0F9-49A6-82D3-AC82B9266D56}" presName="composite" presStyleCnt="0"/>
      <dgm:spPr/>
    </dgm:pt>
    <dgm:pt modelId="{DDDB44B7-37BE-486F-8044-117A96956493}" type="pres">
      <dgm:prSet presAssocID="{FF26BA26-A0F9-49A6-82D3-AC82B9266D5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D3165-8B7D-4E5D-AAAB-7DF2C3729A89}" type="pres">
      <dgm:prSet presAssocID="{FF26BA26-A0F9-49A6-82D3-AC82B9266D5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3567C-35E9-491B-A354-01E157A51B8A}" type="pres">
      <dgm:prSet presAssocID="{243D5697-2F67-472B-97FF-0F75D02E4546}" presName="sp" presStyleCnt="0"/>
      <dgm:spPr/>
    </dgm:pt>
    <dgm:pt modelId="{AA4A8ABE-C814-4624-876B-870E2F5EE454}" type="pres">
      <dgm:prSet presAssocID="{279680EC-DD1D-422C-ABF6-4108BA97739F}" presName="composite" presStyleCnt="0"/>
      <dgm:spPr/>
    </dgm:pt>
    <dgm:pt modelId="{9BAFBC30-2DCD-4458-9D57-F6A1DA81B53D}" type="pres">
      <dgm:prSet presAssocID="{279680EC-DD1D-422C-ABF6-4108BA97739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42FF3-33B9-49EA-8E7F-535292F99C5E}" type="pres">
      <dgm:prSet presAssocID="{279680EC-DD1D-422C-ABF6-4108BA97739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F23A6-7DDD-4669-AD32-B0FCD5668552}" type="pres">
      <dgm:prSet presAssocID="{50D1C0E1-B777-4E0F-BA69-CCADA44C38DD}" presName="sp" presStyleCnt="0"/>
      <dgm:spPr/>
    </dgm:pt>
    <dgm:pt modelId="{7721D993-0B73-4A07-B119-780FF68587BD}" type="pres">
      <dgm:prSet presAssocID="{A2DDB755-5143-4A43-8175-0B63F5B08E46}" presName="composite" presStyleCnt="0"/>
      <dgm:spPr/>
    </dgm:pt>
    <dgm:pt modelId="{EA109089-E847-4BED-B93F-BE49A41AABAF}" type="pres">
      <dgm:prSet presAssocID="{A2DDB755-5143-4A43-8175-0B63F5B08E4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FCA45-248E-4A18-884A-C195D395DA13}" type="pres">
      <dgm:prSet presAssocID="{A2DDB755-5143-4A43-8175-0B63F5B08E4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D8990C-8F64-45D2-9307-6253F930F467}" srcId="{2E4820D0-BFA3-4ED5-8B1F-4240D7A9E126}" destId="{FF26BA26-A0F9-49A6-82D3-AC82B9266D56}" srcOrd="0" destOrd="0" parTransId="{987FD50D-A5E5-4144-BF7E-AFADF01AB398}" sibTransId="{243D5697-2F67-472B-97FF-0F75D02E4546}"/>
    <dgm:cxn modelId="{7DD5B3D5-945B-4EF8-ACB5-A0F8723ED9F7}" type="presOf" srcId="{279680EC-DD1D-422C-ABF6-4108BA97739F}" destId="{9BAFBC30-2DCD-4458-9D57-F6A1DA81B53D}" srcOrd="0" destOrd="0" presId="urn:microsoft.com/office/officeart/2005/8/layout/chevron2"/>
    <dgm:cxn modelId="{11559EC0-C440-442F-9EA7-D0AED9D476C3}" type="presOf" srcId="{153ABC39-F739-4101-A7C3-28260BB92D59}" destId="{E7AD3165-8B7D-4E5D-AAAB-7DF2C3729A89}" srcOrd="0" destOrd="0" presId="urn:microsoft.com/office/officeart/2005/8/layout/chevron2"/>
    <dgm:cxn modelId="{928559D4-0B4D-4855-9C59-A1692C79535E}" srcId="{2E4820D0-BFA3-4ED5-8B1F-4240D7A9E126}" destId="{A2DDB755-5143-4A43-8175-0B63F5B08E46}" srcOrd="2" destOrd="0" parTransId="{6BF0926E-D5D2-4F5E-80DD-2D4BD0D61451}" sibTransId="{506CA521-D1B5-4C99-ACE8-AA607A046932}"/>
    <dgm:cxn modelId="{93DCADFD-E4F4-433D-B462-FA864A4E4584}" type="presOf" srcId="{FF26BA26-A0F9-49A6-82D3-AC82B9266D56}" destId="{DDDB44B7-37BE-486F-8044-117A96956493}" srcOrd="0" destOrd="0" presId="urn:microsoft.com/office/officeart/2005/8/layout/chevron2"/>
    <dgm:cxn modelId="{1A726ADB-23AF-4866-947A-7DDBF9FB1ED6}" srcId="{FF26BA26-A0F9-49A6-82D3-AC82B9266D56}" destId="{153ABC39-F739-4101-A7C3-28260BB92D59}" srcOrd="0" destOrd="0" parTransId="{14D5C3BC-08A2-4CE5-AFBA-8CE3571470B8}" sibTransId="{6D7CB9D9-8689-4D59-B407-988E38986FF7}"/>
    <dgm:cxn modelId="{4A0191C1-5AAD-421A-B75E-C40C88D40183}" type="presOf" srcId="{A2DDB755-5143-4A43-8175-0B63F5B08E46}" destId="{EA109089-E847-4BED-B93F-BE49A41AABAF}" srcOrd="0" destOrd="0" presId="urn:microsoft.com/office/officeart/2005/8/layout/chevron2"/>
    <dgm:cxn modelId="{1290EBCB-1249-4C9F-AAB8-06C850F02591}" srcId="{279680EC-DD1D-422C-ABF6-4108BA97739F}" destId="{70197101-48AA-47B8-B0A7-C256E14C4FD2}" srcOrd="0" destOrd="0" parTransId="{8FF24D87-FA2F-42FF-9CEB-43189E9CFEE9}" sibTransId="{06D77DA9-110B-4681-9859-58808A2E7900}"/>
    <dgm:cxn modelId="{B5E2F80B-0511-410A-84AE-31B4255B3BD4}" srcId="{A2DDB755-5143-4A43-8175-0B63F5B08E46}" destId="{ED69619D-8B48-403C-A11C-8CFC1A6D7CF6}" srcOrd="0" destOrd="0" parTransId="{7D50C531-D65B-4B29-AF16-0AEE53E75C3A}" sibTransId="{F580BDBB-8BF4-42CD-988E-E92524832746}"/>
    <dgm:cxn modelId="{9DBC9FCE-1099-4488-8E45-742B2D5CF33F}" type="presOf" srcId="{2E4820D0-BFA3-4ED5-8B1F-4240D7A9E126}" destId="{23345587-D9CF-4024-927A-607327CF305B}" srcOrd="0" destOrd="0" presId="urn:microsoft.com/office/officeart/2005/8/layout/chevron2"/>
    <dgm:cxn modelId="{C749FC1B-0647-413C-A7DB-2B7C37A6F4F7}" type="presOf" srcId="{ED69619D-8B48-403C-A11C-8CFC1A6D7CF6}" destId="{CB2FCA45-248E-4A18-884A-C195D395DA13}" srcOrd="0" destOrd="0" presId="urn:microsoft.com/office/officeart/2005/8/layout/chevron2"/>
    <dgm:cxn modelId="{947E359F-970E-4752-8C96-1D88C1F386CB}" srcId="{2E4820D0-BFA3-4ED5-8B1F-4240D7A9E126}" destId="{279680EC-DD1D-422C-ABF6-4108BA97739F}" srcOrd="1" destOrd="0" parTransId="{2A0E6CA1-5B7D-4773-A922-9809A2FC820D}" sibTransId="{50D1C0E1-B777-4E0F-BA69-CCADA44C38DD}"/>
    <dgm:cxn modelId="{7DF66EDA-1488-47A4-9C6B-5C9D86A03373}" type="presOf" srcId="{70197101-48AA-47B8-B0A7-C256E14C4FD2}" destId="{4E642FF3-33B9-49EA-8E7F-535292F99C5E}" srcOrd="0" destOrd="0" presId="urn:microsoft.com/office/officeart/2005/8/layout/chevron2"/>
    <dgm:cxn modelId="{3242ECD2-4771-44A4-98B1-4BD976E98C00}" type="presParOf" srcId="{23345587-D9CF-4024-927A-607327CF305B}" destId="{09379F27-D28E-4795-856C-2486F0180EEB}" srcOrd="0" destOrd="0" presId="urn:microsoft.com/office/officeart/2005/8/layout/chevron2"/>
    <dgm:cxn modelId="{A0FB7184-2F96-43B1-AEEC-A8FFB1CF5628}" type="presParOf" srcId="{09379F27-D28E-4795-856C-2486F0180EEB}" destId="{DDDB44B7-37BE-486F-8044-117A96956493}" srcOrd="0" destOrd="0" presId="urn:microsoft.com/office/officeart/2005/8/layout/chevron2"/>
    <dgm:cxn modelId="{2DC32D8E-8851-4903-A123-439E61E6803D}" type="presParOf" srcId="{09379F27-D28E-4795-856C-2486F0180EEB}" destId="{E7AD3165-8B7D-4E5D-AAAB-7DF2C3729A89}" srcOrd="1" destOrd="0" presId="urn:microsoft.com/office/officeart/2005/8/layout/chevron2"/>
    <dgm:cxn modelId="{C666BD11-A1F2-462F-B81D-9DCEB3118A66}" type="presParOf" srcId="{23345587-D9CF-4024-927A-607327CF305B}" destId="{8693567C-35E9-491B-A354-01E157A51B8A}" srcOrd="1" destOrd="0" presId="urn:microsoft.com/office/officeart/2005/8/layout/chevron2"/>
    <dgm:cxn modelId="{F1F59C07-F533-47F7-8651-A96A871BCFAC}" type="presParOf" srcId="{23345587-D9CF-4024-927A-607327CF305B}" destId="{AA4A8ABE-C814-4624-876B-870E2F5EE454}" srcOrd="2" destOrd="0" presId="urn:microsoft.com/office/officeart/2005/8/layout/chevron2"/>
    <dgm:cxn modelId="{0CBAFA6B-54B1-4351-97D9-F8F68EBED901}" type="presParOf" srcId="{AA4A8ABE-C814-4624-876B-870E2F5EE454}" destId="{9BAFBC30-2DCD-4458-9D57-F6A1DA81B53D}" srcOrd="0" destOrd="0" presId="urn:microsoft.com/office/officeart/2005/8/layout/chevron2"/>
    <dgm:cxn modelId="{572B2C00-3C1B-4F4F-A588-36E70BCEC905}" type="presParOf" srcId="{AA4A8ABE-C814-4624-876B-870E2F5EE454}" destId="{4E642FF3-33B9-49EA-8E7F-535292F99C5E}" srcOrd="1" destOrd="0" presId="urn:microsoft.com/office/officeart/2005/8/layout/chevron2"/>
    <dgm:cxn modelId="{A51ABC66-48A1-4E7E-A1A0-78F67673B8C6}" type="presParOf" srcId="{23345587-D9CF-4024-927A-607327CF305B}" destId="{15DF23A6-7DDD-4669-AD32-B0FCD5668552}" srcOrd="3" destOrd="0" presId="urn:microsoft.com/office/officeart/2005/8/layout/chevron2"/>
    <dgm:cxn modelId="{72EA121C-6CD8-49D8-B713-AF218F7BF97C}" type="presParOf" srcId="{23345587-D9CF-4024-927A-607327CF305B}" destId="{7721D993-0B73-4A07-B119-780FF68587BD}" srcOrd="4" destOrd="0" presId="urn:microsoft.com/office/officeart/2005/8/layout/chevron2"/>
    <dgm:cxn modelId="{56C6B2BC-6D90-4EA2-8680-2B1F56D6C44E}" type="presParOf" srcId="{7721D993-0B73-4A07-B119-780FF68587BD}" destId="{EA109089-E847-4BED-B93F-BE49A41AABAF}" srcOrd="0" destOrd="0" presId="urn:microsoft.com/office/officeart/2005/8/layout/chevron2"/>
    <dgm:cxn modelId="{8D5EDD04-6437-459A-B393-6C2B0FD59D5D}" type="presParOf" srcId="{7721D993-0B73-4A07-B119-780FF68587BD}" destId="{CB2FCA45-248E-4A18-884A-C195D395DA13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0F6BF1-5A7C-417A-93EC-A968C294738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DA55C97-F1E4-46BC-9305-B9915FD1E1F8}">
      <dgm:prSet phldrT="[Текст]"/>
      <dgm:spPr>
        <a:solidFill>
          <a:srgbClr val="00B05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Неоднорідні означення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BD91048E-37DB-44CF-9900-DF86B8983023}" type="parTrans" cxnId="{3509964F-1E15-4536-8D88-E2B8A9CADAF6}">
      <dgm:prSet/>
      <dgm:spPr/>
      <dgm:t>
        <a:bodyPr/>
        <a:lstStyle/>
        <a:p>
          <a:endParaRPr lang="ru-RU"/>
        </a:p>
      </dgm:t>
    </dgm:pt>
    <dgm:pt modelId="{4FB34DEC-C68A-4674-A2FF-0DD94A000972}" type="sibTrans" cxnId="{3509964F-1E15-4536-8D88-E2B8A9CADAF6}">
      <dgm:prSet/>
      <dgm:spPr/>
      <dgm:t>
        <a:bodyPr/>
        <a:lstStyle/>
        <a:p>
          <a:endParaRPr lang="ru-RU"/>
        </a:p>
      </dgm:t>
    </dgm:pt>
    <dgm:pt modelId="{16BA44F5-377F-4B82-BC45-03CCBE3F0973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>
              <a:solidFill>
                <a:srgbClr val="C00000"/>
              </a:solidFill>
              <a:latin typeface="Arial Black" pitchFamily="34" charset="0"/>
            </a:rPr>
            <a:t>Характеризують предмет з різних боків</a:t>
          </a:r>
          <a:endParaRPr lang="ru-RU" b="1" dirty="0">
            <a:solidFill>
              <a:srgbClr val="C00000"/>
            </a:solidFill>
            <a:latin typeface="Arial Black" pitchFamily="34" charset="0"/>
          </a:endParaRPr>
        </a:p>
      </dgm:t>
    </dgm:pt>
    <dgm:pt modelId="{AA096584-26CF-4244-B9F8-60AA0F04E4FD}" type="parTrans" cxnId="{0469E1F5-5D59-4F3D-82D7-C0EA31D51746}">
      <dgm:prSet/>
      <dgm:spPr/>
      <dgm:t>
        <a:bodyPr/>
        <a:lstStyle/>
        <a:p>
          <a:endParaRPr lang="ru-RU"/>
        </a:p>
      </dgm:t>
    </dgm:pt>
    <dgm:pt modelId="{67206219-6494-4464-AAF4-B3931D9BA7D3}" type="sibTrans" cxnId="{0469E1F5-5D59-4F3D-82D7-C0EA31D51746}">
      <dgm:prSet/>
      <dgm:spPr/>
      <dgm:t>
        <a:bodyPr/>
        <a:lstStyle/>
        <a:p>
          <a:endParaRPr lang="ru-RU"/>
        </a:p>
      </dgm:t>
    </dgm:pt>
    <dgm:pt modelId="{898569D1-F610-408B-BB94-82C73B5DD289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rPr>
            <a:t>Великий строкатий </a:t>
          </a:r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дятел ударив дзьобом по стовбуру вільхи, сипнувши чергою сухих, приглушених звуків. (Є. Гуцало)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C6070FEC-EDE7-4BA8-B9AD-64A88AF21E7B}" type="parTrans" cxnId="{25C52A78-8D95-4FD7-8399-2B6657FFD539}">
      <dgm:prSet/>
      <dgm:spPr/>
      <dgm:t>
        <a:bodyPr/>
        <a:lstStyle/>
        <a:p>
          <a:endParaRPr lang="ru-RU"/>
        </a:p>
      </dgm:t>
    </dgm:pt>
    <dgm:pt modelId="{AAE2F9EC-1248-4373-A3D8-51B3461EBA2A}" type="sibTrans" cxnId="{25C52A78-8D95-4FD7-8399-2B6657FFD539}">
      <dgm:prSet/>
      <dgm:spPr/>
      <dgm:t>
        <a:bodyPr/>
        <a:lstStyle/>
        <a:p>
          <a:endParaRPr lang="ru-RU"/>
        </a:p>
      </dgm:t>
    </dgm:pt>
    <dgm:pt modelId="{5F9DB101-824A-4EE1-B3B7-88ED7BC6B3B6}" type="pres">
      <dgm:prSet presAssocID="{400F6BF1-5A7C-417A-93EC-A968C2947384}" presName="Name0" presStyleCnt="0">
        <dgm:presLayoutVars>
          <dgm:dir/>
          <dgm:resizeHandles val="exact"/>
        </dgm:presLayoutVars>
      </dgm:prSet>
      <dgm:spPr/>
    </dgm:pt>
    <dgm:pt modelId="{A1FEC8D5-5DF0-4962-B17F-FD52E6562196}" type="pres">
      <dgm:prSet presAssocID="{400F6BF1-5A7C-417A-93EC-A968C2947384}" presName="fgShape" presStyleLbl="fgShp" presStyleIdx="0" presStyleCnt="1"/>
      <dgm:spPr>
        <a:solidFill>
          <a:srgbClr val="FF0000"/>
        </a:solidFill>
      </dgm:spPr>
    </dgm:pt>
    <dgm:pt modelId="{20A23562-A8F0-4367-8CF4-2E767FB1C721}" type="pres">
      <dgm:prSet presAssocID="{400F6BF1-5A7C-417A-93EC-A968C2947384}" presName="linComp" presStyleCnt="0"/>
      <dgm:spPr/>
    </dgm:pt>
    <dgm:pt modelId="{1598521A-E447-421D-A6D9-B8F9438064FD}" type="pres">
      <dgm:prSet presAssocID="{DDA55C97-F1E4-46BC-9305-B9915FD1E1F8}" presName="compNode" presStyleCnt="0"/>
      <dgm:spPr/>
    </dgm:pt>
    <dgm:pt modelId="{5894C4F4-FD28-4373-87A4-45E694135D11}" type="pres">
      <dgm:prSet presAssocID="{DDA55C97-F1E4-46BC-9305-B9915FD1E1F8}" presName="bkgdShape" presStyleLbl="node1" presStyleIdx="0" presStyleCnt="3"/>
      <dgm:spPr/>
      <dgm:t>
        <a:bodyPr/>
        <a:lstStyle/>
        <a:p>
          <a:endParaRPr lang="ru-RU"/>
        </a:p>
      </dgm:t>
    </dgm:pt>
    <dgm:pt modelId="{C365228D-1A97-431D-8213-D35F9B363DBB}" type="pres">
      <dgm:prSet presAssocID="{DDA55C97-F1E4-46BC-9305-B9915FD1E1F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605E4-4468-48DC-AD61-93C4ED9713FA}" type="pres">
      <dgm:prSet presAssocID="{DDA55C97-F1E4-46BC-9305-B9915FD1E1F8}" presName="invisiNode" presStyleLbl="node1" presStyleIdx="0" presStyleCnt="3"/>
      <dgm:spPr/>
    </dgm:pt>
    <dgm:pt modelId="{88F37394-99A6-4DC6-BCCC-CC3C07E56FF1}" type="pres">
      <dgm:prSet presAssocID="{DDA55C97-F1E4-46BC-9305-B9915FD1E1F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C4B579-63D7-4F3E-885F-51B9FE13D2A9}" type="pres">
      <dgm:prSet presAssocID="{4FB34DEC-C68A-4674-A2FF-0DD94A00097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918CCB-82B4-4AE9-9E94-17A79EF58DA0}" type="pres">
      <dgm:prSet presAssocID="{16BA44F5-377F-4B82-BC45-03CCBE3F0973}" presName="compNode" presStyleCnt="0"/>
      <dgm:spPr/>
    </dgm:pt>
    <dgm:pt modelId="{A5FFB19C-8AB7-4FFA-B119-F6C21AB5862B}" type="pres">
      <dgm:prSet presAssocID="{16BA44F5-377F-4B82-BC45-03CCBE3F0973}" presName="bkgdShape" presStyleLbl="node1" presStyleIdx="1" presStyleCnt="3"/>
      <dgm:spPr/>
      <dgm:t>
        <a:bodyPr/>
        <a:lstStyle/>
        <a:p>
          <a:endParaRPr lang="ru-RU"/>
        </a:p>
      </dgm:t>
    </dgm:pt>
    <dgm:pt modelId="{4FC63FF7-46F0-4768-B48E-149358B08618}" type="pres">
      <dgm:prSet presAssocID="{16BA44F5-377F-4B82-BC45-03CCBE3F097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6257E-0381-414A-AE20-7DF4470C5788}" type="pres">
      <dgm:prSet presAssocID="{16BA44F5-377F-4B82-BC45-03CCBE3F0973}" presName="invisiNode" presStyleLbl="node1" presStyleIdx="1" presStyleCnt="3"/>
      <dgm:spPr/>
    </dgm:pt>
    <dgm:pt modelId="{F4EC400A-B587-46AF-8588-F451D43F5809}" type="pres">
      <dgm:prSet presAssocID="{16BA44F5-377F-4B82-BC45-03CCBE3F0973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3CE9479-7E64-4177-B240-8BAC487FF00C}" type="pres">
      <dgm:prSet presAssocID="{67206219-6494-4464-AAF4-B3931D9BA7D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716CFDC-BF1B-493B-924A-876CEC8570AE}" type="pres">
      <dgm:prSet presAssocID="{898569D1-F610-408B-BB94-82C73B5DD289}" presName="compNode" presStyleCnt="0"/>
      <dgm:spPr/>
    </dgm:pt>
    <dgm:pt modelId="{722535DD-0BB2-440E-91F5-2E9243ACFF6F}" type="pres">
      <dgm:prSet presAssocID="{898569D1-F610-408B-BB94-82C73B5DD289}" presName="bkgdShape" presStyleLbl="node1" presStyleIdx="2" presStyleCnt="3"/>
      <dgm:spPr/>
      <dgm:t>
        <a:bodyPr/>
        <a:lstStyle/>
        <a:p>
          <a:endParaRPr lang="ru-RU"/>
        </a:p>
      </dgm:t>
    </dgm:pt>
    <dgm:pt modelId="{DCB41C2C-F3EC-4973-81AD-2BEC67448BC0}" type="pres">
      <dgm:prSet presAssocID="{898569D1-F610-408B-BB94-82C73B5DD28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53A12-20D0-48AD-8938-4BDF8EF6BADE}" type="pres">
      <dgm:prSet presAssocID="{898569D1-F610-408B-BB94-82C73B5DD289}" presName="invisiNode" presStyleLbl="node1" presStyleIdx="2" presStyleCnt="3"/>
      <dgm:spPr/>
    </dgm:pt>
    <dgm:pt modelId="{267F863F-3CC5-4A3B-9CA5-7BE086F9D35A}" type="pres">
      <dgm:prSet presAssocID="{898569D1-F610-408B-BB94-82C73B5DD28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EA95A87-4C0D-479A-BCDB-0515768E31FC}" type="presOf" srcId="{67206219-6494-4464-AAF4-B3931D9BA7D3}" destId="{F3CE9479-7E64-4177-B240-8BAC487FF00C}" srcOrd="0" destOrd="0" presId="urn:microsoft.com/office/officeart/2005/8/layout/hList7"/>
    <dgm:cxn modelId="{25C52A78-8D95-4FD7-8399-2B6657FFD539}" srcId="{400F6BF1-5A7C-417A-93EC-A968C2947384}" destId="{898569D1-F610-408B-BB94-82C73B5DD289}" srcOrd="2" destOrd="0" parTransId="{C6070FEC-EDE7-4BA8-B9AD-64A88AF21E7B}" sibTransId="{AAE2F9EC-1248-4373-A3D8-51B3461EBA2A}"/>
    <dgm:cxn modelId="{37FCFEF9-AD06-48DC-ABB3-B7845E4BF78B}" type="presOf" srcId="{16BA44F5-377F-4B82-BC45-03CCBE3F0973}" destId="{4FC63FF7-46F0-4768-B48E-149358B08618}" srcOrd="1" destOrd="0" presId="urn:microsoft.com/office/officeart/2005/8/layout/hList7"/>
    <dgm:cxn modelId="{3509964F-1E15-4536-8D88-E2B8A9CADAF6}" srcId="{400F6BF1-5A7C-417A-93EC-A968C2947384}" destId="{DDA55C97-F1E4-46BC-9305-B9915FD1E1F8}" srcOrd="0" destOrd="0" parTransId="{BD91048E-37DB-44CF-9900-DF86B8983023}" sibTransId="{4FB34DEC-C68A-4674-A2FF-0DD94A000972}"/>
    <dgm:cxn modelId="{DE82081F-6A5C-4BB3-859C-41FA489001DB}" type="presOf" srcId="{898569D1-F610-408B-BB94-82C73B5DD289}" destId="{DCB41C2C-F3EC-4973-81AD-2BEC67448BC0}" srcOrd="1" destOrd="0" presId="urn:microsoft.com/office/officeart/2005/8/layout/hList7"/>
    <dgm:cxn modelId="{0469E1F5-5D59-4F3D-82D7-C0EA31D51746}" srcId="{400F6BF1-5A7C-417A-93EC-A968C2947384}" destId="{16BA44F5-377F-4B82-BC45-03CCBE3F0973}" srcOrd="1" destOrd="0" parTransId="{AA096584-26CF-4244-B9F8-60AA0F04E4FD}" sibTransId="{67206219-6494-4464-AAF4-B3931D9BA7D3}"/>
    <dgm:cxn modelId="{FA668336-0904-465E-8A04-BF39FC80DBAD}" type="presOf" srcId="{DDA55C97-F1E4-46BC-9305-B9915FD1E1F8}" destId="{5894C4F4-FD28-4373-87A4-45E694135D11}" srcOrd="0" destOrd="0" presId="urn:microsoft.com/office/officeart/2005/8/layout/hList7"/>
    <dgm:cxn modelId="{F1C860B8-69C8-4EC6-96C3-F056DB7F6886}" type="presOf" srcId="{400F6BF1-5A7C-417A-93EC-A968C2947384}" destId="{5F9DB101-824A-4EE1-B3B7-88ED7BC6B3B6}" srcOrd="0" destOrd="0" presId="urn:microsoft.com/office/officeart/2005/8/layout/hList7"/>
    <dgm:cxn modelId="{8B9A0AB9-80E3-4759-BCB3-639D074B94A6}" type="presOf" srcId="{DDA55C97-F1E4-46BC-9305-B9915FD1E1F8}" destId="{C365228D-1A97-431D-8213-D35F9B363DBB}" srcOrd="1" destOrd="0" presId="urn:microsoft.com/office/officeart/2005/8/layout/hList7"/>
    <dgm:cxn modelId="{90C4A844-2CA4-4095-BE78-D9F263A62B93}" type="presOf" srcId="{4FB34DEC-C68A-4674-A2FF-0DD94A000972}" destId="{07C4B579-63D7-4F3E-885F-51B9FE13D2A9}" srcOrd="0" destOrd="0" presId="urn:microsoft.com/office/officeart/2005/8/layout/hList7"/>
    <dgm:cxn modelId="{C5A8A953-FF9E-41A9-AA94-A65C6AE903C5}" type="presOf" srcId="{898569D1-F610-408B-BB94-82C73B5DD289}" destId="{722535DD-0BB2-440E-91F5-2E9243ACFF6F}" srcOrd="0" destOrd="0" presId="urn:microsoft.com/office/officeart/2005/8/layout/hList7"/>
    <dgm:cxn modelId="{E23667F3-8768-4D22-812A-5BC9A20F4B4D}" type="presOf" srcId="{16BA44F5-377F-4B82-BC45-03CCBE3F0973}" destId="{A5FFB19C-8AB7-4FFA-B119-F6C21AB5862B}" srcOrd="0" destOrd="0" presId="urn:microsoft.com/office/officeart/2005/8/layout/hList7"/>
    <dgm:cxn modelId="{0B07ECEB-E03A-436C-8ED9-DBE49F883912}" type="presParOf" srcId="{5F9DB101-824A-4EE1-B3B7-88ED7BC6B3B6}" destId="{A1FEC8D5-5DF0-4962-B17F-FD52E6562196}" srcOrd="0" destOrd="0" presId="urn:microsoft.com/office/officeart/2005/8/layout/hList7"/>
    <dgm:cxn modelId="{67C7423A-E9D4-462B-9B58-D8676BF22A90}" type="presParOf" srcId="{5F9DB101-824A-4EE1-B3B7-88ED7BC6B3B6}" destId="{20A23562-A8F0-4367-8CF4-2E767FB1C721}" srcOrd="1" destOrd="0" presId="urn:microsoft.com/office/officeart/2005/8/layout/hList7"/>
    <dgm:cxn modelId="{AE7F7A3A-7B7A-426B-B20C-2F9B98846D72}" type="presParOf" srcId="{20A23562-A8F0-4367-8CF4-2E767FB1C721}" destId="{1598521A-E447-421D-A6D9-B8F9438064FD}" srcOrd="0" destOrd="0" presId="urn:microsoft.com/office/officeart/2005/8/layout/hList7"/>
    <dgm:cxn modelId="{A9599C82-0DE1-4F86-84B0-7AFBD7328254}" type="presParOf" srcId="{1598521A-E447-421D-A6D9-B8F9438064FD}" destId="{5894C4F4-FD28-4373-87A4-45E694135D11}" srcOrd="0" destOrd="0" presId="urn:microsoft.com/office/officeart/2005/8/layout/hList7"/>
    <dgm:cxn modelId="{2FF9B0B6-66C6-496A-B48C-9326960D0879}" type="presParOf" srcId="{1598521A-E447-421D-A6D9-B8F9438064FD}" destId="{C365228D-1A97-431D-8213-D35F9B363DBB}" srcOrd="1" destOrd="0" presId="urn:microsoft.com/office/officeart/2005/8/layout/hList7"/>
    <dgm:cxn modelId="{26D8CDCD-E5E0-4FB4-AF98-807F487D04E9}" type="presParOf" srcId="{1598521A-E447-421D-A6D9-B8F9438064FD}" destId="{769605E4-4468-48DC-AD61-93C4ED9713FA}" srcOrd="2" destOrd="0" presId="urn:microsoft.com/office/officeart/2005/8/layout/hList7"/>
    <dgm:cxn modelId="{7492BD36-9B06-4E8C-8FAE-1DD5693C7F5A}" type="presParOf" srcId="{1598521A-E447-421D-A6D9-B8F9438064FD}" destId="{88F37394-99A6-4DC6-BCCC-CC3C07E56FF1}" srcOrd="3" destOrd="0" presId="urn:microsoft.com/office/officeart/2005/8/layout/hList7"/>
    <dgm:cxn modelId="{9F002EDF-1F58-4584-BEC8-ED23F9889FC8}" type="presParOf" srcId="{20A23562-A8F0-4367-8CF4-2E767FB1C721}" destId="{07C4B579-63D7-4F3E-885F-51B9FE13D2A9}" srcOrd="1" destOrd="0" presId="urn:microsoft.com/office/officeart/2005/8/layout/hList7"/>
    <dgm:cxn modelId="{966248A6-F05D-49FF-9487-E81AC1882C76}" type="presParOf" srcId="{20A23562-A8F0-4367-8CF4-2E767FB1C721}" destId="{32918CCB-82B4-4AE9-9E94-17A79EF58DA0}" srcOrd="2" destOrd="0" presId="urn:microsoft.com/office/officeart/2005/8/layout/hList7"/>
    <dgm:cxn modelId="{15D09BAB-B4D4-41C6-B131-694AB55323F7}" type="presParOf" srcId="{32918CCB-82B4-4AE9-9E94-17A79EF58DA0}" destId="{A5FFB19C-8AB7-4FFA-B119-F6C21AB5862B}" srcOrd="0" destOrd="0" presId="urn:microsoft.com/office/officeart/2005/8/layout/hList7"/>
    <dgm:cxn modelId="{47A3ABFA-CFC4-4B81-AF40-3E8C4E9602D1}" type="presParOf" srcId="{32918CCB-82B4-4AE9-9E94-17A79EF58DA0}" destId="{4FC63FF7-46F0-4768-B48E-149358B08618}" srcOrd="1" destOrd="0" presId="urn:microsoft.com/office/officeart/2005/8/layout/hList7"/>
    <dgm:cxn modelId="{0F847CA5-E470-41E0-AE2C-67E163F42074}" type="presParOf" srcId="{32918CCB-82B4-4AE9-9E94-17A79EF58DA0}" destId="{7576257E-0381-414A-AE20-7DF4470C5788}" srcOrd="2" destOrd="0" presId="urn:microsoft.com/office/officeart/2005/8/layout/hList7"/>
    <dgm:cxn modelId="{B36F9FFB-3430-41C1-87EF-FCDABB93A151}" type="presParOf" srcId="{32918CCB-82B4-4AE9-9E94-17A79EF58DA0}" destId="{F4EC400A-B587-46AF-8588-F451D43F5809}" srcOrd="3" destOrd="0" presId="urn:microsoft.com/office/officeart/2005/8/layout/hList7"/>
    <dgm:cxn modelId="{6FCC1470-73A6-4ABE-BF52-6D2C0D8228F8}" type="presParOf" srcId="{20A23562-A8F0-4367-8CF4-2E767FB1C721}" destId="{F3CE9479-7E64-4177-B240-8BAC487FF00C}" srcOrd="3" destOrd="0" presId="urn:microsoft.com/office/officeart/2005/8/layout/hList7"/>
    <dgm:cxn modelId="{835F494D-1EB7-4ED2-AE15-2252E4E2C862}" type="presParOf" srcId="{20A23562-A8F0-4367-8CF4-2E767FB1C721}" destId="{E716CFDC-BF1B-493B-924A-876CEC8570AE}" srcOrd="4" destOrd="0" presId="urn:microsoft.com/office/officeart/2005/8/layout/hList7"/>
    <dgm:cxn modelId="{B6AB2EDF-DA6D-4624-9B99-2B3584B2FDA9}" type="presParOf" srcId="{E716CFDC-BF1B-493B-924A-876CEC8570AE}" destId="{722535DD-0BB2-440E-91F5-2E9243ACFF6F}" srcOrd="0" destOrd="0" presId="urn:microsoft.com/office/officeart/2005/8/layout/hList7"/>
    <dgm:cxn modelId="{6F412CBB-EEAB-427E-99D3-39188FA852F9}" type="presParOf" srcId="{E716CFDC-BF1B-493B-924A-876CEC8570AE}" destId="{DCB41C2C-F3EC-4973-81AD-2BEC67448BC0}" srcOrd="1" destOrd="0" presId="urn:microsoft.com/office/officeart/2005/8/layout/hList7"/>
    <dgm:cxn modelId="{35A9D410-4AA2-47F1-AC55-FF2BB1738247}" type="presParOf" srcId="{E716CFDC-BF1B-493B-924A-876CEC8570AE}" destId="{DD453A12-20D0-48AD-8938-4BDF8EF6BADE}" srcOrd="2" destOrd="0" presId="urn:microsoft.com/office/officeart/2005/8/layout/hList7"/>
    <dgm:cxn modelId="{70768BE6-8935-4443-B1A8-FCEFBEB4E106}" type="presParOf" srcId="{E716CFDC-BF1B-493B-924A-876CEC8570AE}" destId="{267F863F-3CC5-4A3B-9CA5-7BE086F9D35A}" srcOrd="3" destOrd="0" presId="urn:microsoft.com/office/officeart/2005/8/layout/hList7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B76630-2BCE-4C26-A47F-FB64A2DAB87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CAE424-3EC4-4783-8C34-EC72E86967E6}">
      <dgm:prSet phldrT="[Текст]"/>
      <dgm:spPr/>
      <dgm:t>
        <a:bodyPr/>
        <a:lstStyle/>
        <a:p>
          <a:r>
            <a:rPr lang="uk-UA" smtClean="0"/>
            <a:t>Виражаються сполученням якісного і відносного прикметників</a:t>
          </a:r>
          <a:endParaRPr lang="ru-RU" dirty="0"/>
        </a:p>
      </dgm:t>
    </dgm:pt>
    <dgm:pt modelId="{B31C6939-0DCC-4BAC-9198-20EBF507CA60}" type="sibTrans" cxnId="{0341A554-69E4-4AA2-9C87-D53EE11860F0}">
      <dgm:prSet/>
      <dgm:spPr/>
      <dgm:t>
        <a:bodyPr/>
        <a:lstStyle/>
        <a:p>
          <a:endParaRPr lang="ru-RU"/>
        </a:p>
      </dgm:t>
    </dgm:pt>
    <dgm:pt modelId="{EF136046-1DDC-49C5-B89A-95B6B4BA4F3B}" type="parTrans" cxnId="{0341A554-69E4-4AA2-9C87-D53EE11860F0}">
      <dgm:prSet/>
      <dgm:spPr/>
      <dgm:t>
        <a:bodyPr/>
        <a:lstStyle/>
        <a:p>
          <a:endParaRPr lang="ru-RU"/>
        </a:p>
      </dgm:t>
    </dgm:pt>
    <dgm:pt modelId="{CE21D16B-4B76-414E-AA14-92BA864F3397}">
      <dgm:prSet phldrT="[Текст]"/>
      <dgm:spPr/>
      <dgm:t>
        <a:bodyPr/>
        <a:lstStyle/>
        <a:p>
          <a:endParaRPr lang="ru-RU" dirty="0"/>
        </a:p>
      </dgm:t>
    </dgm:pt>
    <dgm:pt modelId="{71B7AD2C-AA16-437C-BA69-D7358EDAABED}" type="parTrans" cxnId="{14872CF2-3FBB-4B7A-A8C9-4052E0AF3216}">
      <dgm:prSet/>
      <dgm:spPr/>
      <dgm:t>
        <a:bodyPr/>
        <a:lstStyle/>
        <a:p>
          <a:endParaRPr lang="ru-RU"/>
        </a:p>
      </dgm:t>
    </dgm:pt>
    <dgm:pt modelId="{BD66ABCB-EA05-4574-8CD4-4295BE7BDE13}" type="sibTrans" cxnId="{14872CF2-3FBB-4B7A-A8C9-4052E0AF3216}">
      <dgm:prSet/>
      <dgm:spPr/>
      <dgm:t>
        <a:bodyPr/>
        <a:lstStyle/>
        <a:p>
          <a:endParaRPr lang="ru-RU"/>
        </a:p>
      </dgm:t>
    </dgm:pt>
    <dgm:pt modelId="{7A610DC4-EDCC-4363-AF64-BA1D57E9854B}">
      <dgm:prSet phldrT="[Текст]"/>
      <dgm:spPr/>
      <dgm:t>
        <a:bodyPr/>
        <a:lstStyle/>
        <a:p>
          <a:endParaRPr lang="ru-RU" dirty="0"/>
        </a:p>
      </dgm:t>
    </dgm:pt>
    <dgm:pt modelId="{D880AF6B-0460-49EB-9EB1-47EF86F396AE}" type="sibTrans" cxnId="{6F095B03-B890-466F-B310-B2602426B4DE}">
      <dgm:prSet/>
      <dgm:spPr/>
      <dgm:t>
        <a:bodyPr/>
        <a:lstStyle/>
        <a:p>
          <a:endParaRPr lang="ru-RU"/>
        </a:p>
      </dgm:t>
    </dgm:pt>
    <dgm:pt modelId="{3EA4352A-52F7-42A2-9348-8A3E9D49B568}" type="parTrans" cxnId="{6F095B03-B890-466F-B310-B2602426B4DE}">
      <dgm:prSet/>
      <dgm:spPr/>
      <dgm:t>
        <a:bodyPr/>
        <a:lstStyle/>
        <a:p>
          <a:endParaRPr lang="ru-RU"/>
        </a:p>
      </dgm:t>
    </dgm:pt>
    <dgm:pt modelId="{99AA456D-433A-41F4-85AB-E118F150BCC7}">
      <dgm:prSet phldrT="[Текст]"/>
      <dgm:spPr/>
      <dgm:t>
        <a:bodyPr/>
        <a:lstStyle/>
        <a:p>
          <a:endParaRPr lang="ru-RU" dirty="0"/>
        </a:p>
      </dgm:t>
    </dgm:pt>
    <dgm:pt modelId="{44DFF422-A10A-4DD3-8189-8167E6E8B095}" type="sibTrans" cxnId="{BDC4A282-9CC8-488F-BA69-6DF070DE86EB}">
      <dgm:prSet/>
      <dgm:spPr/>
      <dgm:t>
        <a:bodyPr/>
        <a:lstStyle/>
        <a:p>
          <a:endParaRPr lang="ru-RU"/>
        </a:p>
      </dgm:t>
    </dgm:pt>
    <dgm:pt modelId="{FA7BB6AE-98CF-479C-B30C-2793DE0035EB}" type="parTrans" cxnId="{BDC4A282-9CC8-488F-BA69-6DF070DE86EB}">
      <dgm:prSet/>
      <dgm:spPr/>
      <dgm:t>
        <a:bodyPr/>
        <a:lstStyle/>
        <a:p>
          <a:endParaRPr lang="ru-RU"/>
        </a:p>
      </dgm:t>
    </dgm:pt>
    <dgm:pt modelId="{1D4E1CB7-6735-4FA3-ACDB-BD22EB00C25A}">
      <dgm:prSet/>
      <dgm:spPr/>
      <dgm:t>
        <a:bodyPr/>
        <a:lstStyle/>
        <a:p>
          <a:r>
            <a:rPr lang="uk-UA" dirty="0" smtClean="0"/>
            <a:t>Одшуміли над Придесенням </a:t>
          </a:r>
          <a:r>
            <a:rPr lang="uk-UA" dirty="0" smtClean="0">
              <a:solidFill>
                <a:srgbClr val="C00000"/>
              </a:solidFill>
            </a:rPr>
            <a:t>перші весняні</a:t>
          </a:r>
          <a:r>
            <a:rPr lang="uk-UA" dirty="0" smtClean="0"/>
            <a:t> грози, по тому настали </a:t>
          </a:r>
          <a:r>
            <a:rPr lang="uk-UA" dirty="0" smtClean="0">
              <a:solidFill>
                <a:srgbClr val="C00000"/>
              </a:solidFill>
            </a:rPr>
            <a:t>теплі погожі </a:t>
          </a:r>
          <a:r>
            <a:rPr lang="uk-UA" dirty="0" smtClean="0"/>
            <a:t>дні. (Ю. Мушкетик)</a:t>
          </a:r>
          <a:endParaRPr lang="ru-RU" dirty="0"/>
        </a:p>
      </dgm:t>
    </dgm:pt>
    <dgm:pt modelId="{E07D285C-410F-476A-BAE8-3C08E1E975FC}" type="parTrans" cxnId="{D7308F4D-EE13-4812-AEF1-F341B649BFEE}">
      <dgm:prSet/>
      <dgm:spPr/>
      <dgm:t>
        <a:bodyPr/>
        <a:lstStyle/>
        <a:p>
          <a:endParaRPr lang="ru-RU"/>
        </a:p>
      </dgm:t>
    </dgm:pt>
    <dgm:pt modelId="{B274772C-9547-4475-9058-3F4FE2319859}" type="sibTrans" cxnId="{D7308F4D-EE13-4812-AEF1-F341B649BFEE}">
      <dgm:prSet/>
      <dgm:spPr/>
      <dgm:t>
        <a:bodyPr/>
        <a:lstStyle/>
        <a:p>
          <a:endParaRPr lang="ru-RU"/>
        </a:p>
      </dgm:t>
    </dgm:pt>
    <dgm:pt modelId="{E6FFB7A2-6AC0-4144-AFD6-57563FF0EA3E}" type="pres">
      <dgm:prSet presAssocID="{46B76630-2BCE-4C26-A47F-FB64A2DAB8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1EE6AA-E9E8-4385-8BAA-012570EEC00D}" type="pres">
      <dgm:prSet presAssocID="{7A610DC4-EDCC-4363-AF64-BA1D57E9854B}" presName="composite" presStyleCnt="0"/>
      <dgm:spPr/>
    </dgm:pt>
    <dgm:pt modelId="{CC3DC61B-3E9D-4D60-872A-71F993EAF156}" type="pres">
      <dgm:prSet presAssocID="{7A610DC4-EDCC-4363-AF64-BA1D57E9854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74359-8A93-47BA-916D-07C555157D96}" type="pres">
      <dgm:prSet presAssocID="{7A610DC4-EDCC-4363-AF64-BA1D57E9854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40ABE-E2C5-4D95-806B-62390AD0FDD2}" type="pres">
      <dgm:prSet presAssocID="{D880AF6B-0460-49EB-9EB1-47EF86F396AE}" presName="sp" presStyleCnt="0"/>
      <dgm:spPr/>
    </dgm:pt>
    <dgm:pt modelId="{12C018D8-DE2D-430A-8475-0C93AA45D105}" type="pres">
      <dgm:prSet presAssocID="{99AA456D-433A-41F4-85AB-E118F150BCC7}" presName="composite" presStyleCnt="0"/>
      <dgm:spPr/>
    </dgm:pt>
    <dgm:pt modelId="{7C812578-6BB4-49F2-9A45-6CDF945EB71B}" type="pres">
      <dgm:prSet presAssocID="{99AA456D-433A-41F4-85AB-E118F150BCC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E7647-EB01-4FC9-B435-0CC4362C9A39}" type="pres">
      <dgm:prSet presAssocID="{99AA456D-433A-41F4-85AB-E118F150BCC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84DB87-1AA1-418B-B17B-F30153EF306C}" type="presOf" srcId="{7A610DC4-EDCC-4363-AF64-BA1D57E9854B}" destId="{CC3DC61B-3E9D-4D60-872A-71F993EAF156}" srcOrd="0" destOrd="0" presId="urn:microsoft.com/office/officeart/2005/8/layout/chevron2"/>
    <dgm:cxn modelId="{0341A554-69E4-4AA2-9C87-D53EE11860F0}" srcId="{7A610DC4-EDCC-4363-AF64-BA1D57E9854B}" destId="{11CAE424-3EC4-4783-8C34-EC72E86967E6}" srcOrd="0" destOrd="0" parTransId="{EF136046-1DDC-49C5-B89A-95B6B4BA4F3B}" sibTransId="{B31C6939-0DCC-4BAC-9198-20EBF507CA60}"/>
    <dgm:cxn modelId="{D7308F4D-EE13-4812-AEF1-F341B649BFEE}" srcId="{99AA456D-433A-41F4-85AB-E118F150BCC7}" destId="{1D4E1CB7-6735-4FA3-ACDB-BD22EB00C25A}" srcOrd="0" destOrd="0" parTransId="{E07D285C-410F-476A-BAE8-3C08E1E975FC}" sibTransId="{B274772C-9547-4475-9058-3F4FE2319859}"/>
    <dgm:cxn modelId="{4742EEE6-FFD9-4BAA-97A4-111B446770F6}" type="presOf" srcId="{11CAE424-3EC4-4783-8C34-EC72E86967E6}" destId="{A0D74359-8A93-47BA-916D-07C555157D96}" srcOrd="0" destOrd="0" presId="urn:microsoft.com/office/officeart/2005/8/layout/chevron2"/>
    <dgm:cxn modelId="{FD33F606-A298-4F64-8014-BA9BB577357E}" type="presOf" srcId="{1D4E1CB7-6735-4FA3-ACDB-BD22EB00C25A}" destId="{5BEE7647-EB01-4FC9-B435-0CC4362C9A39}" srcOrd="0" destOrd="0" presId="urn:microsoft.com/office/officeart/2005/8/layout/chevron2"/>
    <dgm:cxn modelId="{BDC4A282-9CC8-488F-BA69-6DF070DE86EB}" srcId="{46B76630-2BCE-4C26-A47F-FB64A2DAB872}" destId="{99AA456D-433A-41F4-85AB-E118F150BCC7}" srcOrd="1" destOrd="0" parTransId="{FA7BB6AE-98CF-479C-B30C-2793DE0035EB}" sibTransId="{44DFF422-A10A-4DD3-8189-8167E6E8B095}"/>
    <dgm:cxn modelId="{14872CF2-3FBB-4B7A-A8C9-4052E0AF3216}" srcId="{7A610DC4-EDCC-4363-AF64-BA1D57E9854B}" destId="{CE21D16B-4B76-414E-AA14-92BA864F3397}" srcOrd="1" destOrd="0" parTransId="{71B7AD2C-AA16-437C-BA69-D7358EDAABED}" sibTransId="{BD66ABCB-EA05-4574-8CD4-4295BE7BDE13}"/>
    <dgm:cxn modelId="{545C03C8-3A2C-4565-907B-8C99A5FD3C5F}" type="presOf" srcId="{CE21D16B-4B76-414E-AA14-92BA864F3397}" destId="{A0D74359-8A93-47BA-916D-07C555157D96}" srcOrd="0" destOrd="1" presId="urn:microsoft.com/office/officeart/2005/8/layout/chevron2"/>
    <dgm:cxn modelId="{E9BCCF53-4D53-4616-91F7-A08FCCB4863F}" type="presOf" srcId="{99AA456D-433A-41F4-85AB-E118F150BCC7}" destId="{7C812578-6BB4-49F2-9A45-6CDF945EB71B}" srcOrd="0" destOrd="0" presId="urn:microsoft.com/office/officeart/2005/8/layout/chevron2"/>
    <dgm:cxn modelId="{FB27D169-F03B-44FB-9F89-683CCC5327C2}" type="presOf" srcId="{46B76630-2BCE-4C26-A47F-FB64A2DAB872}" destId="{E6FFB7A2-6AC0-4144-AFD6-57563FF0EA3E}" srcOrd="0" destOrd="0" presId="urn:microsoft.com/office/officeart/2005/8/layout/chevron2"/>
    <dgm:cxn modelId="{6F095B03-B890-466F-B310-B2602426B4DE}" srcId="{46B76630-2BCE-4C26-A47F-FB64A2DAB872}" destId="{7A610DC4-EDCC-4363-AF64-BA1D57E9854B}" srcOrd="0" destOrd="0" parTransId="{3EA4352A-52F7-42A2-9348-8A3E9D49B568}" sibTransId="{D880AF6B-0460-49EB-9EB1-47EF86F396AE}"/>
    <dgm:cxn modelId="{04055D25-895A-4B67-9BA0-A4977E12FB40}" type="presParOf" srcId="{E6FFB7A2-6AC0-4144-AFD6-57563FF0EA3E}" destId="{F01EE6AA-E9E8-4385-8BAA-012570EEC00D}" srcOrd="0" destOrd="0" presId="urn:microsoft.com/office/officeart/2005/8/layout/chevron2"/>
    <dgm:cxn modelId="{8875FB39-D2F0-4DFE-A602-5E83FD49177F}" type="presParOf" srcId="{F01EE6AA-E9E8-4385-8BAA-012570EEC00D}" destId="{CC3DC61B-3E9D-4D60-872A-71F993EAF156}" srcOrd="0" destOrd="0" presId="urn:microsoft.com/office/officeart/2005/8/layout/chevron2"/>
    <dgm:cxn modelId="{486B2584-34EE-4F59-B53F-BF662BF0333B}" type="presParOf" srcId="{F01EE6AA-E9E8-4385-8BAA-012570EEC00D}" destId="{A0D74359-8A93-47BA-916D-07C555157D96}" srcOrd="1" destOrd="0" presId="urn:microsoft.com/office/officeart/2005/8/layout/chevron2"/>
    <dgm:cxn modelId="{3BA5A25A-8CA9-4DE2-88FC-4FCF179CF25A}" type="presParOf" srcId="{E6FFB7A2-6AC0-4144-AFD6-57563FF0EA3E}" destId="{93440ABE-E2C5-4D95-806B-62390AD0FDD2}" srcOrd="1" destOrd="0" presId="urn:microsoft.com/office/officeart/2005/8/layout/chevron2"/>
    <dgm:cxn modelId="{73C90FBA-6EF9-4AEB-8FAE-1217D484D990}" type="presParOf" srcId="{E6FFB7A2-6AC0-4144-AFD6-57563FF0EA3E}" destId="{12C018D8-DE2D-430A-8475-0C93AA45D105}" srcOrd="2" destOrd="0" presId="urn:microsoft.com/office/officeart/2005/8/layout/chevron2"/>
    <dgm:cxn modelId="{82DD625B-5384-442C-BE21-0BABA424E673}" type="presParOf" srcId="{12C018D8-DE2D-430A-8475-0C93AA45D105}" destId="{7C812578-6BB4-49F2-9A45-6CDF945EB71B}" srcOrd="0" destOrd="0" presId="urn:microsoft.com/office/officeart/2005/8/layout/chevron2"/>
    <dgm:cxn modelId="{1A0B4BEE-DE3B-4F16-955B-A626C7341E59}" type="presParOf" srcId="{12C018D8-DE2D-430A-8475-0C93AA45D105}" destId="{5BEE7647-EB01-4FC9-B435-0CC4362C9A39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153D5C-7824-4616-9611-EC8C5E10B14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761D0F-5BEA-4971-B1C7-DFC127D2ABD6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Виражаються сполученням займенника і прикметника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EB8C7515-D267-4176-84B4-A2679D2FFC16}" type="parTrans" cxnId="{825E12DA-9D26-4ECF-A652-E68D67C1EFEC}">
      <dgm:prSet/>
      <dgm:spPr/>
      <dgm:t>
        <a:bodyPr/>
        <a:lstStyle/>
        <a:p>
          <a:endParaRPr lang="ru-RU"/>
        </a:p>
      </dgm:t>
    </dgm:pt>
    <dgm:pt modelId="{F5B8D0F7-EEAE-41A3-AA15-A0DE0F4E2133}" type="sibTrans" cxnId="{825E12DA-9D26-4ECF-A652-E68D67C1EFEC}">
      <dgm:prSet/>
      <dgm:spPr/>
      <dgm:t>
        <a:bodyPr/>
        <a:lstStyle/>
        <a:p>
          <a:endParaRPr lang="ru-RU"/>
        </a:p>
      </dgm:t>
    </dgm:pt>
    <dgm:pt modelId="{F4302F5A-4A81-4386-BB17-114CD3BBD8B7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Усім племенем вийшли вони на </a:t>
          </a:r>
          <a:r>
            <a:rPr lang="uk-UA" b="1" dirty="0" smtClean="0">
              <a:solidFill>
                <a:srgbClr val="C00000"/>
              </a:solidFill>
              <a:latin typeface="Arial Black" pitchFamily="34" charset="0"/>
            </a:rPr>
            <a:t>свій передсмертний  священний</a:t>
          </a:r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 бій. (О. Гончар)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BE2F908B-D135-407D-A128-583F01D7074E}" type="parTrans" cxnId="{43C6BF87-1BE3-4A62-B774-B410D6137AC0}">
      <dgm:prSet/>
      <dgm:spPr/>
      <dgm:t>
        <a:bodyPr/>
        <a:lstStyle/>
        <a:p>
          <a:endParaRPr lang="ru-RU"/>
        </a:p>
      </dgm:t>
    </dgm:pt>
    <dgm:pt modelId="{4968C1BD-B3BB-4F03-839E-39FAF1F83F95}" type="sibTrans" cxnId="{43C6BF87-1BE3-4A62-B774-B410D6137AC0}">
      <dgm:prSet/>
      <dgm:spPr/>
      <dgm:t>
        <a:bodyPr/>
        <a:lstStyle/>
        <a:p>
          <a:endParaRPr lang="ru-RU"/>
        </a:p>
      </dgm:t>
    </dgm:pt>
    <dgm:pt modelId="{378F0146-0BC3-42AB-8D0A-4401325B3C03}" type="pres">
      <dgm:prSet presAssocID="{8B153D5C-7824-4616-9611-EC8C5E10B14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A015A8-30F7-4E53-B007-B8F0A5CC5F4F}" type="pres">
      <dgm:prSet presAssocID="{8B153D5C-7824-4616-9611-EC8C5E10B149}" presName="ribbon" presStyleLbl="node1" presStyleIdx="0" presStyleCnt="1"/>
      <dgm:spPr>
        <a:solidFill>
          <a:srgbClr val="FFFF00"/>
        </a:solidFill>
      </dgm:spPr>
    </dgm:pt>
    <dgm:pt modelId="{3955CFC3-4396-45A6-AE28-4ADCC7F205B0}" type="pres">
      <dgm:prSet presAssocID="{8B153D5C-7824-4616-9611-EC8C5E10B14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AAA3D-F69E-4F5E-B356-A737ED79BC09}" type="pres">
      <dgm:prSet presAssocID="{8B153D5C-7824-4616-9611-EC8C5E10B14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249ADA-4080-4F61-A02C-5E77C8587DDD}" type="presOf" srcId="{F4302F5A-4A81-4386-BB17-114CD3BBD8B7}" destId="{013AAA3D-F69E-4F5E-B356-A737ED79BC09}" srcOrd="0" destOrd="0" presId="urn:microsoft.com/office/officeart/2005/8/layout/arrow6"/>
    <dgm:cxn modelId="{43C6BF87-1BE3-4A62-B774-B410D6137AC0}" srcId="{8B153D5C-7824-4616-9611-EC8C5E10B149}" destId="{F4302F5A-4A81-4386-BB17-114CD3BBD8B7}" srcOrd="1" destOrd="0" parTransId="{BE2F908B-D135-407D-A128-583F01D7074E}" sibTransId="{4968C1BD-B3BB-4F03-839E-39FAF1F83F95}"/>
    <dgm:cxn modelId="{B298F338-6A51-46AB-9541-34FFA2B70E7D}" type="presOf" srcId="{8B153D5C-7824-4616-9611-EC8C5E10B149}" destId="{378F0146-0BC3-42AB-8D0A-4401325B3C03}" srcOrd="0" destOrd="0" presId="urn:microsoft.com/office/officeart/2005/8/layout/arrow6"/>
    <dgm:cxn modelId="{825E12DA-9D26-4ECF-A652-E68D67C1EFEC}" srcId="{8B153D5C-7824-4616-9611-EC8C5E10B149}" destId="{EF761D0F-5BEA-4971-B1C7-DFC127D2ABD6}" srcOrd="0" destOrd="0" parTransId="{EB8C7515-D267-4176-84B4-A2679D2FFC16}" sibTransId="{F5B8D0F7-EEAE-41A3-AA15-A0DE0F4E2133}"/>
    <dgm:cxn modelId="{4B9C1137-DAA4-4D9E-BD32-B9DC8468F341}" type="presOf" srcId="{EF761D0F-5BEA-4971-B1C7-DFC127D2ABD6}" destId="{3955CFC3-4396-45A6-AE28-4ADCC7F205B0}" srcOrd="0" destOrd="0" presId="urn:microsoft.com/office/officeart/2005/8/layout/arrow6"/>
    <dgm:cxn modelId="{B701BD2B-498E-44A6-B63C-244C0F3AD532}" type="presParOf" srcId="{378F0146-0BC3-42AB-8D0A-4401325B3C03}" destId="{DEA015A8-30F7-4E53-B007-B8F0A5CC5F4F}" srcOrd="0" destOrd="0" presId="urn:microsoft.com/office/officeart/2005/8/layout/arrow6"/>
    <dgm:cxn modelId="{81F2D08B-E388-45CE-99F2-8F831719ED4E}" type="presParOf" srcId="{378F0146-0BC3-42AB-8D0A-4401325B3C03}" destId="{3955CFC3-4396-45A6-AE28-4ADCC7F205B0}" srcOrd="1" destOrd="0" presId="urn:microsoft.com/office/officeart/2005/8/layout/arrow6"/>
    <dgm:cxn modelId="{16052BA1-AB42-4076-99A6-3752C501E790}" type="presParOf" srcId="{378F0146-0BC3-42AB-8D0A-4401325B3C03}" destId="{013AAA3D-F69E-4F5E-B356-A737ED79BC09}" srcOrd="2" destOrd="0" presId="urn:microsoft.com/office/officeart/2005/8/layout/arrow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4A1C-D590-4349-9737-2E1222CB8727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CFF6-E56C-42EC-84A8-0608B00D2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4A1C-D590-4349-9737-2E1222CB8727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CFF6-E56C-42EC-84A8-0608B00D2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4A1C-D590-4349-9737-2E1222CB8727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CFF6-E56C-42EC-84A8-0608B00D2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4A1C-D590-4349-9737-2E1222CB8727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CFF6-E56C-42EC-84A8-0608B00D2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4A1C-D590-4349-9737-2E1222CB8727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CFF6-E56C-42EC-84A8-0608B00D2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4A1C-D590-4349-9737-2E1222CB8727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CFF6-E56C-42EC-84A8-0608B00D2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4A1C-D590-4349-9737-2E1222CB8727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CFF6-E56C-42EC-84A8-0608B00D2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4A1C-D590-4349-9737-2E1222CB8727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CFF6-E56C-42EC-84A8-0608B00D2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4A1C-D590-4349-9737-2E1222CB8727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CFF6-E56C-42EC-84A8-0608B00D2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4A1C-D590-4349-9737-2E1222CB8727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CFF6-E56C-42EC-84A8-0608B00D2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4A1C-D590-4349-9737-2E1222CB8727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CFF6-E56C-42EC-84A8-0608B00D2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C4A1C-D590-4349-9737-2E1222CB8727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6CFF6-E56C-42EC-84A8-0608B00D2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30.gif"/><Relationship Id="rId7" Type="http://schemas.openxmlformats.org/officeDocument/2006/relationships/diagramLayout" Target="../diagrams/layout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diagramColors" Target="../diagrams/colors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9.xml"/><Relationship Id="rId7" Type="http://schemas.openxmlformats.org/officeDocument/2006/relationships/image" Target="../media/image2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0.xml"/><Relationship Id="rId7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11.xml"/><Relationship Id="rId7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5.xml"/><Relationship Id="rId7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6.xml"/><Relationship Id="rId7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400800" cy="1566858"/>
          </a:xfrm>
        </p:spPr>
        <p:txBody>
          <a:bodyPr>
            <a:normAutofit fontScale="77500" lnSpcReduction="20000"/>
          </a:bodyPr>
          <a:lstStyle/>
          <a:p>
            <a:endParaRPr lang="uk-UA" b="1" dirty="0" smtClean="0">
              <a:solidFill>
                <a:schemeClr val="tx1"/>
              </a:solidFill>
            </a:endParaRPr>
          </a:p>
          <a:p>
            <a:endParaRPr lang="uk-UA" b="1" dirty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Урок формування нових знань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8 клас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71480"/>
            <a:ext cx="7853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Однорідні й неоднорідні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означення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1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214554"/>
            <a:ext cx="6929486" cy="250033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500042"/>
          <a:ext cx="8072494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22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ook0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36" y="0"/>
            <a:ext cx="2143140" cy="1295406"/>
          </a:xfrm>
          <a:prstGeom prst="rect">
            <a:avLst/>
          </a:prstGeom>
        </p:spPr>
      </p:pic>
      <p:pic>
        <p:nvPicPr>
          <p:cNvPr id="5" name="Рисунок 4" descr="оьр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147" y="4714884"/>
            <a:ext cx="2186853" cy="2143116"/>
          </a:xfrm>
          <a:prstGeom prst="rect">
            <a:avLst/>
          </a:prstGeom>
        </p:spPr>
      </p:pic>
      <p:pic>
        <p:nvPicPr>
          <p:cNvPr id="6" name="Рисунок 5" descr="орпотп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70815"/>
            <a:ext cx="1422525" cy="14871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3108" y="214290"/>
            <a:ext cx="4566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Неоднорідні </a:t>
            </a:r>
          </a:p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означення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142976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 advClick="0" advTm="21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1397000"/>
          <a:ext cx="8358246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14546" y="142852"/>
            <a:ext cx="42037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Неоднорідні </a:t>
            </a:r>
          </a:p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означення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2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5286388"/>
            <a:ext cx="1428750" cy="1371600"/>
          </a:xfrm>
          <a:prstGeom prst="rect">
            <a:avLst/>
          </a:prstGeom>
        </p:spPr>
      </p:pic>
      <p:pic>
        <p:nvPicPr>
          <p:cNvPr id="7" name="Рисунок 6" descr="гл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357166"/>
            <a:ext cx="1428750" cy="1066800"/>
          </a:xfrm>
          <a:prstGeom prst="rect">
            <a:avLst/>
          </a:prstGeom>
        </p:spPr>
      </p:pic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785786" y="214290"/>
          <a:ext cx="764386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 descr="см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58" y="357166"/>
            <a:ext cx="1643042" cy="2000264"/>
          </a:xfrm>
          <a:prstGeom prst="rect">
            <a:avLst/>
          </a:prstGeom>
        </p:spPr>
      </p:pic>
      <p:pic>
        <p:nvPicPr>
          <p:cNvPr id="4" name="Рисунок 3" descr="ждлд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571480"/>
            <a:ext cx="1428750" cy="1390650"/>
          </a:xfrm>
          <a:prstGeom prst="rect">
            <a:avLst/>
          </a:prstGeom>
        </p:spPr>
      </p:pic>
    </p:spTree>
  </p:cSld>
  <p:clrMapOvr>
    <a:masterClrMapping/>
  </p:clrMapOvr>
  <p:transition spd="med" advClick="0" advTm="21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285728"/>
          <a:ext cx="828680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 descr="ю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285728"/>
            <a:ext cx="1571636" cy="2286016"/>
          </a:xfrm>
          <a:prstGeom prst="rect">
            <a:avLst/>
          </a:prstGeom>
        </p:spPr>
      </p:pic>
      <p:pic>
        <p:nvPicPr>
          <p:cNvPr id="5" name="Рисунок 4" descr="шл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0958" y="3643314"/>
            <a:ext cx="1443042" cy="2928948"/>
          </a:xfrm>
          <a:prstGeom prst="rect">
            <a:avLst/>
          </a:prstGeom>
        </p:spPr>
      </p:pic>
    </p:spTree>
  </p:cSld>
  <p:clrMapOvr>
    <a:masterClrMapping/>
  </p:clrMapOvr>
  <p:transition spd="med" advClick="0" advTm="21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57356" y="357166"/>
            <a:ext cx="5214974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Arial Black" pitchFamily="34" charset="0"/>
              </a:rPr>
              <a:t>Узгоджені означення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428860" y="1357298"/>
            <a:ext cx="785818" cy="11430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715008" y="1357298"/>
            <a:ext cx="785818" cy="11430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28662" y="2500306"/>
            <a:ext cx="2928958" cy="1000132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 smtClean="0">
                <a:solidFill>
                  <a:schemeClr val="tx1"/>
                </a:solidFill>
                <a:latin typeface="Arial Black" pitchFamily="34" charset="0"/>
              </a:rPr>
              <a:t>прикметники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57752" y="2500306"/>
            <a:ext cx="3214710" cy="10715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дієприкметники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357554" y="3429000"/>
            <a:ext cx="357190" cy="1000132"/>
          </a:xfrm>
          <a:prstGeom prst="downArrow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000628" y="3429000"/>
            <a:ext cx="357190" cy="1000132"/>
          </a:xfrm>
          <a:prstGeom prst="downArrow">
            <a:avLst/>
          </a:prstGeom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71736" y="4357694"/>
            <a:ext cx="3571900" cy="64294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srgbClr val="C00000"/>
                </a:solidFill>
              </a:rPr>
              <a:t>Характеризуючий спільний для них член речення є: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072198" y="4857760"/>
            <a:ext cx="928694" cy="357190"/>
          </a:xfrm>
          <a:prstGeom prst="rightArrow">
            <a:avLst/>
          </a:prstGeom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1571604" y="4786322"/>
            <a:ext cx="1071570" cy="428628"/>
          </a:xfrm>
          <a:prstGeom prst="leftArrow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43636" y="5286388"/>
            <a:ext cx="2786082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Неоднорідними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214282" y="5357826"/>
            <a:ext cx="2357454" cy="8572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Однорідними</a:t>
            </a:r>
            <a:endParaRPr lang="ru-RU" b="1" dirty="0"/>
          </a:p>
        </p:txBody>
      </p:sp>
      <p:pic>
        <p:nvPicPr>
          <p:cNvPr id="16" name="Рисунок 15" descr="2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660" y="0"/>
            <a:ext cx="1176340" cy="2214578"/>
          </a:xfrm>
          <a:prstGeom prst="rect">
            <a:avLst/>
          </a:prstGeom>
        </p:spPr>
      </p:pic>
      <p:pic>
        <p:nvPicPr>
          <p:cNvPr id="17" name="Рисунок 16" descr="ш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85786" y="1928802"/>
          <a:ext cx="764386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57224" y="571480"/>
            <a:ext cx="7421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Однорідні означення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00034" y="428604"/>
          <a:ext cx="792961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9641976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4786322"/>
            <a:ext cx="1638306" cy="1852620"/>
          </a:xfrm>
          <a:prstGeom prst="rect">
            <a:avLst/>
          </a:prstGeom>
        </p:spPr>
      </p:pic>
      <p:pic>
        <p:nvPicPr>
          <p:cNvPr id="8" name="Рисунок 7" descr="1234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24" y="285728"/>
            <a:ext cx="904875" cy="1428750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Стосується одного слова і характеризують його з одного боку.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>
                <a:solidFill>
                  <a:srgbClr val="FF0000"/>
                </a:solidFill>
              </a:rPr>
              <a:t>Старезний</a:t>
            </a:r>
            <a:r>
              <a:rPr lang="uk-UA" dirty="0" smtClean="0"/>
              <a:t>, </a:t>
            </a:r>
            <a:r>
              <a:rPr lang="uk-UA" dirty="0" smtClean="0">
                <a:solidFill>
                  <a:srgbClr val="FF0000"/>
                </a:solidFill>
              </a:rPr>
              <a:t>густий</a:t>
            </a:r>
            <a:r>
              <a:rPr lang="uk-UA" dirty="0" smtClean="0"/>
              <a:t>, </a:t>
            </a:r>
            <a:r>
              <a:rPr lang="uk-UA" dirty="0" smtClean="0">
                <a:solidFill>
                  <a:srgbClr val="FF0000"/>
                </a:solidFill>
              </a:rPr>
              <a:t>предковічний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7030A0"/>
                </a:solidFill>
              </a:rPr>
              <a:t>ліс</a:t>
            </a:r>
            <a:r>
              <a:rPr lang="uk-UA" dirty="0" smtClean="0"/>
              <a:t> на Волині. (Леся Українка)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Однорідні означення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5072074"/>
            <a:ext cx="1706468" cy="1357298"/>
          </a:xfrm>
          <a:prstGeom prst="rect">
            <a:avLst/>
          </a:prstGeom>
        </p:spPr>
      </p:pic>
      <p:pic>
        <p:nvPicPr>
          <p:cNvPr id="6" name="Рисунок 5" descr="нрп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4714884"/>
            <a:ext cx="1643066" cy="1857388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Прикметник і дієприкметниковий зворот, який стоїть після нього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 smtClean="0">
                <a:solidFill>
                  <a:srgbClr val="FF0000"/>
                </a:solidFill>
              </a:rPr>
              <a:t>просторому</a:t>
            </a:r>
            <a:r>
              <a:rPr lang="uk-UA" dirty="0" smtClean="0"/>
              <a:t>, </a:t>
            </a:r>
            <a:r>
              <a:rPr lang="uk-UA" dirty="0" smtClean="0">
                <a:solidFill>
                  <a:srgbClr val="FF0000"/>
                </a:solidFill>
              </a:rPr>
              <a:t>залитому сонцем кабінеті</a:t>
            </a:r>
            <a:r>
              <a:rPr lang="uk-UA" dirty="0" smtClean="0"/>
              <a:t>, було пишно, багряно від прапорів. </a:t>
            </a:r>
          </a:p>
          <a:p>
            <a:r>
              <a:rPr lang="uk-UA" dirty="0" smtClean="0"/>
              <a:t>(О. Гончар)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Однорідні означення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book0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214950"/>
            <a:ext cx="2214578" cy="1357322"/>
          </a:xfrm>
          <a:prstGeom prst="rect">
            <a:avLst/>
          </a:prstGeom>
        </p:spPr>
      </p:pic>
      <p:pic>
        <p:nvPicPr>
          <p:cNvPr id="6" name="Рисунок 5" descr="го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4" y="4643446"/>
            <a:ext cx="2286006" cy="1943107"/>
          </a:xfrm>
          <a:prstGeom prst="rect">
            <a:avLst/>
          </a:prstGeom>
        </p:spPr>
      </p:pic>
      <p:pic>
        <p:nvPicPr>
          <p:cNvPr id="7" name="Рисунок 6" descr="book01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2786058"/>
            <a:ext cx="1500197" cy="1500198"/>
          </a:xfrm>
          <a:prstGeom prst="rect">
            <a:avLst/>
          </a:prstGeom>
        </p:spPr>
      </p:pic>
    </p:spTree>
  </p:cSld>
  <p:clrMapOvr>
    <a:masterClrMapping/>
  </p:clrMapOvr>
  <p:transition spd="med" advClick="0" advTm="21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71604" y="571480"/>
          <a:ext cx="609600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571604" y="3286124"/>
          <a:ext cx="6024562" cy="27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3714744" y="2714620"/>
            <a:ext cx="928694" cy="15716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ор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0958" y="4417839"/>
            <a:ext cx="1643042" cy="2440161"/>
          </a:xfrm>
          <a:prstGeom prst="rect">
            <a:avLst/>
          </a:prstGeom>
        </p:spPr>
      </p:pic>
      <p:pic>
        <p:nvPicPr>
          <p:cNvPr id="8" name="Рисунок 7" descr="teachers-150x150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 spd="med" advClick="0" advTm="24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Однорідні означення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123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58" y="1285860"/>
            <a:ext cx="1190625" cy="1428750"/>
          </a:xfrm>
          <a:prstGeom prst="rect">
            <a:avLst/>
          </a:prstGeom>
        </p:spPr>
      </p:pic>
      <p:pic>
        <p:nvPicPr>
          <p:cNvPr id="7" name="Рисунок 6" descr="ждлд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5206" y="5143512"/>
            <a:ext cx="1428750" cy="1390650"/>
          </a:xfrm>
          <a:prstGeom prst="rect">
            <a:avLst/>
          </a:prstGeom>
        </p:spPr>
      </p:pic>
      <p:pic>
        <p:nvPicPr>
          <p:cNvPr id="8" name="Рисунок 7" descr="картинки-книг-1-150x15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4643446"/>
            <a:ext cx="2000264" cy="2214554"/>
          </a:xfrm>
          <a:prstGeom prst="rect">
            <a:avLst/>
          </a:prstGeom>
        </p:spPr>
      </p:pic>
    </p:spTree>
  </p:cSld>
  <p:clrMapOvr>
    <a:masterClrMapping/>
  </p:clrMapOvr>
  <p:transition spd="med" advClick="0" advTm="21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71604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57290" y="357166"/>
            <a:ext cx="6734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Однорідні означення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book01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96" y="5572140"/>
            <a:ext cx="1323975" cy="1028700"/>
          </a:xfrm>
          <a:prstGeom prst="rect">
            <a:avLst/>
          </a:prstGeom>
        </p:spPr>
      </p:pic>
      <p:pic>
        <p:nvPicPr>
          <p:cNvPr id="7" name="Рисунок 6" descr="н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500174" cy="1500174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321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Однорідні означення</vt:lpstr>
      <vt:lpstr>Однорідні означення</vt:lpstr>
      <vt:lpstr>Слайд 7</vt:lpstr>
      <vt:lpstr>Однорідні означення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2011-12-01T13:58:42Z</dcterms:created>
  <dcterms:modified xsi:type="dcterms:W3CDTF">2011-12-02T16:34:43Z</dcterms:modified>
</cp:coreProperties>
</file>